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p:sldMasterIdLst>
    <p:sldMasterId id="2147483730" r:id="rId1"/>
    <p:sldMasterId id="2147483749" r:id="rId2"/>
  </p:sldMasterIdLst>
  <p:notesMasterIdLst>
    <p:notesMasterId r:id="rId64"/>
  </p:notesMasterIdLst>
  <p:handoutMasterIdLst>
    <p:handoutMasterId r:id="rId65"/>
  </p:handoutMasterIdLst>
  <p:sldIdLst>
    <p:sldId id="330" r:id="rId3"/>
    <p:sldId id="389" r:id="rId4"/>
    <p:sldId id="332" r:id="rId5"/>
    <p:sldId id="391" r:id="rId6"/>
    <p:sldId id="336" r:id="rId7"/>
    <p:sldId id="387" r:id="rId8"/>
    <p:sldId id="345" r:id="rId9"/>
    <p:sldId id="431" r:id="rId10"/>
    <p:sldId id="444" r:id="rId11"/>
    <p:sldId id="445" r:id="rId12"/>
    <p:sldId id="394" r:id="rId13"/>
    <p:sldId id="340" r:id="rId14"/>
    <p:sldId id="415" r:id="rId15"/>
    <p:sldId id="396" r:id="rId16"/>
    <p:sldId id="398" r:id="rId17"/>
    <p:sldId id="395" r:id="rId18"/>
    <p:sldId id="449" r:id="rId19"/>
    <p:sldId id="451" r:id="rId20"/>
    <p:sldId id="469" r:id="rId21"/>
    <p:sldId id="442" r:id="rId22"/>
    <p:sldId id="423" r:id="rId23"/>
    <p:sldId id="446" r:id="rId24"/>
    <p:sldId id="404" r:id="rId25"/>
    <p:sldId id="401" r:id="rId26"/>
    <p:sldId id="447" r:id="rId27"/>
    <p:sldId id="467" r:id="rId28"/>
    <p:sldId id="448" r:id="rId29"/>
    <p:sldId id="468" r:id="rId30"/>
    <p:sldId id="403" r:id="rId31"/>
    <p:sldId id="470" r:id="rId32"/>
    <p:sldId id="434" r:id="rId33"/>
    <p:sldId id="422" r:id="rId34"/>
    <p:sldId id="361" r:id="rId35"/>
    <p:sldId id="363" r:id="rId36"/>
    <p:sldId id="399" r:id="rId37"/>
    <p:sldId id="366" r:id="rId38"/>
    <p:sldId id="464" r:id="rId39"/>
    <p:sldId id="405" r:id="rId40"/>
    <p:sldId id="370" r:id="rId41"/>
    <p:sldId id="455" r:id="rId42"/>
    <p:sldId id="456" r:id="rId43"/>
    <p:sldId id="454" r:id="rId44"/>
    <p:sldId id="457" r:id="rId45"/>
    <p:sldId id="458" r:id="rId46"/>
    <p:sldId id="376" r:id="rId47"/>
    <p:sldId id="406" r:id="rId48"/>
    <p:sldId id="436" r:id="rId49"/>
    <p:sldId id="459" r:id="rId50"/>
    <p:sldId id="460" r:id="rId51"/>
    <p:sldId id="407" r:id="rId52"/>
    <p:sldId id="443" r:id="rId53"/>
    <p:sldId id="471" r:id="rId54"/>
    <p:sldId id="358" r:id="rId55"/>
    <p:sldId id="359" r:id="rId56"/>
    <p:sldId id="440" r:id="rId57"/>
    <p:sldId id="441" r:id="rId58"/>
    <p:sldId id="408" r:id="rId59"/>
    <p:sldId id="378" r:id="rId60"/>
    <p:sldId id="409" r:id="rId61"/>
    <p:sldId id="462" r:id="rId62"/>
    <p:sldId id="291" r:id="rId63"/>
  </p:sldIdLst>
  <p:sldSz cx="12188825" cy="6858000"/>
  <p:notesSz cx="7023100" cy="9309100"/>
  <p:embeddedFontLst>
    <p:embeddedFont>
      <p:font typeface="Segoe UI" pitchFamily="34" charset="0"/>
      <p:regular r:id="rId66"/>
      <p:bold r:id="rId67"/>
      <p:italic r:id="rId68"/>
      <p:boldItalic r:id="rId69"/>
    </p:embeddedFont>
    <p:embeddedFont>
      <p:font typeface="Segoe Semibold" charset="0"/>
      <p:bold r:id="rId70"/>
      <p:boldItalic r:id="rId71"/>
    </p:embeddedFont>
    <p:embeddedFont>
      <p:font typeface="Segoe UI Light" pitchFamily="34" charset="0"/>
      <p:regular r:id="rId72"/>
    </p:embeddedFont>
    <p:embeddedFont>
      <p:font typeface="Consolas" pitchFamily="49" charset="0"/>
      <p:regular r:id="rId73"/>
      <p:bold r:id="rId74"/>
      <p:italic r:id="rId75"/>
      <p:boldItalic r:id="rId76"/>
    </p:embeddedFont>
    <p:embeddedFont>
      <p:font typeface="Segoe" charset="0"/>
      <p:regular r:id="rId77"/>
      <p:bold r:id="rId78"/>
      <p:italic r:id="rId79"/>
      <p:boldItalic r:id="rId80"/>
    </p:embeddedFont>
    <p:embeddedFont>
      <p:font typeface="Segoe Light" charset="0"/>
      <p:regular r:id="rId81"/>
      <p:italic r:id="rId82"/>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92929"/>
    <a:srgbClr val="92D050"/>
    <a:srgbClr val="7ECCFF"/>
    <a:srgbClr val="FF8A00"/>
    <a:srgbClr val="85BCE6"/>
    <a:srgbClr val="00AEEF"/>
    <a:srgbClr val="A6A6A6"/>
    <a:srgbClr val="FFFFFF"/>
    <a:srgbClr val="ED1E79"/>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33" autoAdjust="0"/>
    <p:restoredTop sz="75798" autoAdjust="0"/>
  </p:normalViewPr>
  <p:slideViewPr>
    <p:cSldViewPr snapToGrid="0">
      <p:cViewPr>
        <p:scale>
          <a:sx n="70" d="100"/>
          <a:sy n="70" d="100"/>
        </p:scale>
        <p:origin x="-444" y="-228"/>
      </p:cViewPr>
      <p:guideLst>
        <p:guide orient="horz" pos="2160"/>
        <p:guide orient="horz" pos="911"/>
        <p:guide orient="horz" pos="1199"/>
        <p:guide orient="horz" pos="1487"/>
        <p:guide orient="horz" pos="2729"/>
        <p:guide orient="horz" pos="4176"/>
        <p:guide pos="3839"/>
        <p:guide pos="326"/>
        <p:guide pos="7067"/>
        <p:guide pos="7355"/>
      </p:guideLst>
    </p:cSldViewPr>
  </p:slideViewPr>
  <p:notesTextViewPr>
    <p:cViewPr>
      <p:scale>
        <a:sx n="100" d="100"/>
        <a:sy n="100" d="100"/>
      </p:scale>
      <p:origin x="0" y="0"/>
    </p:cViewPr>
  </p:notesTextViewPr>
  <p:sorterViewPr>
    <p:cViewPr>
      <p:scale>
        <a:sx n="41" d="100"/>
        <a:sy n="41" d="100"/>
      </p:scale>
      <p:origin x="0" y="0"/>
    </p:cViewPr>
  </p:sorterViewPr>
  <p:notesViewPr>
    <p:cSldViewPr snapToGrid="0" showGuides="1">
      <p:cViewPr varScale="1">
        <p:scale>
          <a:sx n="78" d="100"/>
          <a:sy n="78" d="100"/>
        </p:scale>
        <p:origin x="-2622" y="-10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font" Target="fonts/font3.fntdata"/><Relationship Id="rId76" Type="http://schemas.openxmlformats.org/officeDocument/2006/relationships/font" Target="fonts/font11.fntdata"/><Relationship Id="rId8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font" Target="fonts/font14.fntdata"/><Relationship Id="rId87"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17.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773"/>
          </a:xfrm>
          <a:prstGeom prst="rect">
            <a:avLst/>
          </a:prstGeom>
        </p:spPr>
        <p:txBody>
          <a:bodyPr vert="horz" lIns="92446" tIns="46223" rIns="92446" bIns="46223" rtlCol="0"/>
          <a:lstStyle>
            <a:lvl1pPr algn="l">
              <a:defRPr sz="1200"/>
            </a:lvl1pPr>
          </a:lstStyle>
          <a:p>
            <a:r>
              <a:rPr lang="en-US" dirty="0" smtClean="0">
                <a:latin typeface="Segoe UI" pitchFamily="34" charset="0"/>
              </a:rPr>
              <a:t>Windows Azure Overview</a:t>
            </a:r>
            <a:endParaRPr lang="en-US" dirty="0">
              <a:latin typeface="Segoe UI" pitchFamily="34" charset="0"/>
            </a:endParaRPr>
          </a:p>
        </p:txBody>
      </p:sp>
      <p:sp>
        <p:nvSpPr>
          <p:cNvPr id="3" name="Date Placeholder 2"/>
          <p:cNvSpPr>
            <a:spLocks noGrp="1"/>
          </p:cNvSpPr>
          <p:nvPr>
            <p:ph type="dt" sz="quarter" idx="1"/>
          </p:nvPr>
        </p:nvSpPr>
        <p:spPr>
          <a:xfrm>
            <a:off x="3978132" y="0"/>
            <a:ext cx="3043343" cy="465773"/>
          </a:xfrm>
          <a:prstGeom prst="rect">
            <a:avLst/>
          </a:prstGeom>
        </p:spPr>
        <p:txBody>
          <a:bodyPr vert="horz" lIns="92446" tIns="46223" rIns="92446" bIns="46223" rtlCol="0"/>
          <a:lstStyle>
            <a:lvl1pPr algn="r">
              <a:defRPr sz="1200"/>
            </a:lvl1pPr>
          </a:lstStyle>
          <a:p>
            <a:fld id="{126C4AC0-4315-44D1-8268-F58D6F432E18}" type="datetimeFigureOut">
              <a:rPr lang="en-US" smtClean="0">
                <a:latin typeface="Segoe UI" pitchFamily="34" charset="0"/>
              </a:rPr>
              <a:t>12/15/2011</a:t>
            </a:fld>
            <a:endParaRPr lang="en-US" dirty="0">
              <a:latin typeface="Segoe UI" pitchFamily="34" charset="0"/>
            </a:endParaRPr>
          </a:p>
        </p:txBody>
      </p:sp>
      <p:sp>
        <p:nvSpPr>
          <p:cNvPr id="4" name="Footer Placeholder 3"/>
          <p:cNvSpPr>
            <a:spLocks noGrp="1"/>
          </p:cNvSpPr>
          <p:nvPr>
            <p:ph type="ftr" sz="quarter" idx="2"/>
          </p:nvPr>
        </p:nvSpPr>
        <p:spPr>
          <a:xfrm>
            <a:off x="0" y="8841738"/>
            <a:ext cx="3043343" cy="465773"/>
          </a:xfrm>
          <a:prstGeom prst="rect">
            <a:avLst/>
          </a:prstGeom>
        </p:spPr>
        <p:txBody>
          <a:bodyPr vert="horz" lIns="92446" tIns="46223" rIns="92446" bIns="46223" rtlCol="0" anchor="b"/>
          <a:lstStyle>
            <a:lvl1pPr algn="l">
              <a:defRPr sz="1200"/>
            </a:lvl1pPr>
          </a:lstStyle>
          <a:p>
            <a:endParaRPr lang="en-US" dirty="0">
              <a:latin typeface="Segoe UI" pitchFamily="34" charset="0"/>
            </a:endParaRPr>
          </a:p>
        </p:txBody>
      </p:sp>
      <p:sp>
        <p:nvSpPr>
          <p:cNvPr id="5" name="Slide Number Placeholder 4"/>
          <p:cNvSpPr>
            <a:spLocks noGrp="1"/>
          </p:cNvSpPr>
          <p:nvPr>
            <p:ph type="sldNum" sz="quarter" idx="3"/>
          </p:nvPr>
        </p:nvSpPr>
        <p:spPr>
          <a:xfrm>
            <a:off x="3978132" y="8841738"/>
            <a:ext cx="3043343" cy="465773"/>
          </a:xfrm>
          <a:prstGeom prst="rect">
            <a:avLst/>
          </a:prstGeom>
        </p:spPr>
        <p:txBody>
          <a:bodyPr vert="horz" lIns="92446" tIns="46223" rIns="92446" bIns="46223" rtlCol="0" anchor="b"/>
          <a:lstStyle>
            <a:lvl1pPr algn="r">
              <a:defRPr sz="1200"/>
            </a:lvl1pPr>
          </a:lstStyle>
          <a:p>
            <a:fld id="{FF899423-EDC2-457D-B42B-E8AC52DB47D2}"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2446" tIns="46223" rIns="92446" bIns="46223" rtlCol="0"/>
          <a:lstStyle>
            <a:lvl1pPr algn="l">
              <a:defRPr sz="1200">
                <a:latin typeface="Segoe UI" pitchFamily="34" charset="0"/>
              </a:defRPr>
            </a:lvl1pPr>
          </a:lstStyle>
          <a:p>
            <a:r>
              <a:rPr lang="en-US" dirty="0" smtClean="0"/>
              <a:t>Windows Azure Overview</a:t>
            </a:r>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2446" tIns="46223" rIns="92446" bIns="46223" rtlCol="0"/>
          <a:lstStyle>
            <a:lvl1pPr algn="r">
              <a:defRPr sz="1200">
                <a:latin typeface="Segoe UI" pitchFamily="34" charset="0"/>
              </a:defRPr>
            </a:lvl1pPr>
          </a:lstStyle>
          <a:p>
            <a:fld id="{CAE3F082-F902-42D8-A765-720E172C3194}" type="datetimeFigureOut">
              <a:rPr lang="en-US" smtClean="0"/>
              <a:pPr/>
              <a:t>12/15/2011</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2446" tIns="46223" rIns="92446" bIns="46223"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2446" tIns="46223" rIns="92446" bIns="46223"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42030"/>
            <a:ext cx="3043343" cy="465455"/>
          </a:xfrm>
          <a:prstGeom prst="rect">
            <a:avLst/>
          </a:prstGeom>
        </p:spPr>
        <p:txBody>
          <a:bodyPr vert="horz" lIns="92446" tIns="46223" rIns="92446" bIns="46223" rtlCol="0" anchor="b"/>
          <a:lstStyle>
            <a:lvl1pPr algn="l">
              <a:defRPr sz="1200">
                <a:latin typeface="Segoe UI" pitchFamily="34" charset="0"/>
              </a:defRPr>
            </a:lvl1pPr>
          </a:lstStyle>
          <a:p>
            <a:endParaRPr lang="en-US" dirty="0"/>
          </a:p>
        </p:txBody>
      </p:sp>
      <p:sp>
        <p:nvSpPr>
          <p:cNvPr id="7" name="Slide Number Placeholder 6"/>
          <p:cNvSpPr>
            <a:spLocks noGrp="1"/>
          </p:cNvSpPr>
          <p:nvPr>
            <p:ph type="sldNum" sz="quarter" idx="5"/>
          </p:nvPr>
        </p:nvSpPr>
        <p:spPr>
          <a:xfrm>
            <a:off x="3978132" y="8842030"/>
            <a:ext cx="3043343" cy="465455"/>
          </a:xfrm>
          <a:prstGeom prst="rect">
            <a:avLst/>
          </a:prstGeom>
        </p:spPr>
        <p:txBody>
          <a:bodyPr vert="horz" lIns="92446" tIns="46223" rIns="92446" bIns="46223" rtlCol="0" anchor="b"/>
          <a:lstStyle>
            <a:lvl1pPr algn="r">
              <a:defRPr sz="1200">
                <a:latin typeface="Segoe UI" pitchFamily="34" charset="0"/>
              </a:defRPr>
            </a:lvl1pPr>
          </a:lstStyle>
          <a:p>
            <a:fld id="{82AABF77-E2E4-44CA-BA5C-65E132CF08D8}" type="slidenum">
              <a:rPr lang="en-US" smtClean="0"/>
              <a:pPr/>
              <a:t>‹#›</a:t>
            </a:fld>
            <a:endParaRPr lang="en-US" dirty="0"/>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a:t>
            </a:fld>
            <a:endParaRPr lang="en-US" dirty="0"/>
          </a:p>
        </p:txBody>
      </p:sp>
    </p:spTree>
    <p:extLst>
      <p:ext uri="{BB962C8B-B14F-4D97-AF65-F5344CB8AC3E}">
        <p14:creationId xmlns:p14="http://schemas.microsoft.com/office/powerpoint/2010/main" val="2985932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10</a:t>
            </a:fld>
            <a:endParaRPr lang="en-US" dirty="0"/>
          </a:p>
        </p:txBody>
      </p:sp>
    </p:spTree>
    <p:extLst>
      <p:ext uri="{BB962C8B-B14F-4D97-AF65-F5344CB8AC3E}">
        <p14:creationId xmlns:p14="http://schemas.microsoft.com/office/powerpoint/2010/main" val="1040193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dirty="0"/>
          </a:p>
        </p:txBody>
      </p:sp>
    </p:spTree>
    <p:extLst>
      <p:ext uri="{BB962C8B-B14F-4D97-AF65-F5344CB8AC3E}">
        <p14:creationId xmlns:p14="http://schemas.microsoft.com/office/powerpoint/2010/main" val="2399921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13</a:t>
            </a:fld>
            <a:endParaRPr lang="en-US" dirty="0"/>
          </a:p>
        </p:txBody>
      </p:sp>
    </p:spTree>
    <p:extLst>
      <p:ext uri="{BB962C8B-B14F-4D97-AF65-F5344CB8AC3E}">
        <p14:creationId xmlns:p14="http://schemas.microsoft.com/office/powerpoint/2010/main" val="217588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2522618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20</a:t>
            </a:fld>
            <a:endParaRPr lang="en-US" dirty="0"/>
          </a:p>
        </p:txBody>
      </p:sp>
    </p:spTree>
    <p:extLst>
      <p:ext uri="{BB962C8B-B14F-4D97-AF65-F5344CB8AC3E}">
        <p14:creationId xmlns:p14="http://schemas.microsoft.com/office/powerpoint/2010/main" val="4152214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522618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25</a:t>
            </a:fld>
            <a:endParaRPr lang="en-US" dirty="0"/>
          </a:p>
        </p:txBody>
      </p:sp>
    </p:spTree>
    <p:extLst>
      <p:ext uri="{BB962C8B-B14F-4D97-AF65-F5344CB8AC3E}">
        <p14:creationId xmlns:p14="http://schemas.microsoft.com/office/powerpoint/2010/main" val="2209091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26</a:t>
            </a:fld>
            <a:endParaRPr lang="en-US" dirty="0"/>
          </a:p>
        </p:txBody>
      </p:sp>
    </p:spTree>
    <p:extLst>
      <p:ext uri="{BB962C8B-B14F-4D97-AF65-F5344CB8AC3E}">
        <p14:creationId xmlns:p14="http://schemas.microsoft.com/office/powerpoint/2010/main" val="2209091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27</a:t>
            </a:fld>
            <a:endParaRPr lang="en-US" dirty="0"/>
          </a:p>
        </p:txBody>
      </p:sp>
    </p:spTree>
    <p:extLst>
      <p:ext uri="{BB962C8B-B14F-4D97-AF65-F5344CB8AC3E}">
        <p14:creationId xmlns:p14="http://schemas.microsoft.com/office/powerpoint/2010/main" val="3250488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a:t>
            </a:fld>
            <a:endParaRPr lang="en-US" dirty="0"/>
          </a:p>
        </p:txBody>
      </p:sp>
    </p:spTree>
    <p:extLst>
      <p:ext uri="{BB962C8B-B14F-4D97-AF65-F5344CB8AC3E}">
        <p14:creationId xmlns:p14="http://schemas.microsoft.com/office/powerpoint/2010/main" val="720088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28</a:t>
            </a:fld>
            <a:endParaRPr lang="en-US" dirty="0"/>
          </a:p>
        </p:txBody>
      </p:sp>
    </p:spTree>
    <p:extLst>
      <p:ext uri="{BB962C8B-B14F-4D97-AF65-F5344CB8AC3E}">
        <p14:creationId xmlns:p14="http://schemas.microsoft.com/office/powerpoint/2010/main" val="3250488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latin typeface="Segoe UI" pitchFamily="34"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522618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2522618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33</a:t>
            </a:fld>
            <a:endParaRPr lang="en-US" dirty="0"/>
          </a:p>
        </p:txBody>
      </p:sp>
    </p:spTree>
    <p:extLst>
      <p:ext uri="{BB962C8B-B14F-4D97-AF65-F5344CB8AC3E}">
        <p14:creationId xmlns:p14="http://schemas.microsoft.com/office/powerpoint/2010/main" val="496928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546136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36</a:t>
            </a:fld>
            <a:endParaRPr lang="en-US" dirty="0"/>
          </a:p>
        </p:txBody>
      </p:sp>
    </p:spTree>
    <p:extLst>
      <p:ext uri="{BB962C8B-B14F-4D97-AF65-F5344CB8AC3E}">
        <p14:creationId xmlns:p14="http://schemas.microsoft.com/office/powerpoint/2010/main" val="579181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37</a:t>
            </a:fld>
            <a:endParaRPr lang="en-US" dirty="0"/>
          </a:p>
        </p:txBody>
      </p:sp>
    </p:spTree>
    <p:extLst>
      <p:ext uri="{BB962C8B-B14F-4D97-AF65-F5344CB8AC3E}">
        <p14:creationId xmlns:p14="http://schemas.microsoft.com/office/powerpoint/2010/main" val="4969288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39</a:t>
            </a:fld>
            <a:endParaRPr lang="en-US" dirty="0"/>
          </a:p>
        </p:txBody>
      </p:sp>
    </p:spTree>
    <p:extLst>
      <p:ext uri="{BB962C8B-B14F-4D97-AF65-F5344CB8AC3E}">
        <p14:creationId xmlns:p14="http://schemas.microsoft.com/office/powerpoint/2010/main" val="598847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2522618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40</a:t>
            </a:fld>
            <a:endParaRPr lang="en-US" dirty="0"/>
          </a:p>
        </p:txBody>
      </p:sp>
    </p:spTree>
    <p:extLst>
      <p:ext uri="{BB962C8B-B14F-4D97-AF65-F5344CB8AC3E}">
        <p14:creationId xmlns:p14="http://schemas.microsoft.com/office/powerpoint/2010/main" val="598847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41</a:t>
            </a:fld>
            <a:endParaRPr lang="en-US" dirty="0"/>
          </a:p>
        </p:txBody>
      </p:sp>
    </p:spTree>
    <p:extLst>
      <p:ext uri="{BB962C8B-B14F-4D97-AF65-F5344CB8AC3E}">
        <p14:creationId xmlns:p14="http://schemas.microsoft.com/office/powerpoint/2010/main" val="598847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42</a:t>
            </a:fld>
            <a:endParaRPr lang="en-US" dirty="0"/>
          </a:p>
        </p:txBody>
      </p:sp>
    </p:spTree>
    <p:extLst>
      <p:ext uri="{BB962C8B-B14F-4D97-AF65-F5344CB8AC3E}">
        <p14:creationId xmlns:p14="http://schemas.microsoft.com/office/powerpoint/2010/main" val="5988473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43</a:t>
            </a:fld>
            <a:endParaRPr lang="en-US" dirty="0"/>
          </a:p>
        </p:txBody>
      </p:sp>
    </p:spTree>
    <p:extLst>
      <p:ext uri="{BB962C8B-B14F-4D97-AF65-F5344CB8AC3E}">
        <p14:creationId xmlns:p14="http://schemas.microsoft.com/office/powerpoint/2010/main" val="5988473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44</a:t>
            </a:fld>
            <a:endParaRPr lang="en-US" dirty="0"/>
          </a:p>
        </p:txBody>
      </p:sp>
    </p:spTree>
    <p:extLst>
      <p:ext uri="{BB962C8B-B14F-4D97-AF65-F5344CB8AC3E}">
        <p14:creationId xmlns:p14="http://schemas.microsoft.com/office/powerpoint/2010/main" val="5988473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45</a:t>
            </a:fld>
            <a:endParaRPr lang="en-US" dirty="0"/>
          </a:p>
        </p:txBody>
      </p:sp>
    </p:spTree>
    <p:extLst>
      <p:ext uri="{BB962C8B-B14F-4D97-AF65-F5344CB8AC3E}">
        <p14:creationId xmlns:p14="http://schemas.microsoft.com/office/powerpoint/2010/main" val="246593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48</a:t>
            </a:fld>
            <a:endParaRPr lang="en-US" dirty="0"/>
          </a:p>
        </p:txBody>
      </p:sp>
    </p:spTree>
    <p:extLst>
      <p:ext uri="{BB962C8B-B14F-4D97-AF65-F5344CB8AC3E}">
        <p14:creationId xmlns:p14="http://schemas.microsoft.com/office/powerpoint/2010/main" val="10960211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49</a:t>
            </a:fld>
            <a:endParaRPr lang="en-US" dirty="0"/>
          </a:p>
        </p:txBody>
      </p:sp>
    </p:spTree>
    <p:extLst>
      <p:ext uri="{BB962C8B-B14F-4D97-AF65-F5344CB8AC3E}">
        <p14:creationId xmlns:p14="http://schemas.microsoft.com/office/powerpoint/2010/main" val="1757340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50</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2522618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25226187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57</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15761766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60</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t>61</a:t>
            </a:fld>
            <a:endParaRPr lang="en-US" dirty="0"/>
          </a:p>
        </p:txBody>
      </p:sp>
    </p:spTree>
    <p:extLst>
      <p:ext uri="{BB962C8B-B14F-4D97-AF65-F5344CB8AC3E}">
        <p14:creationId xmlns:p14="http://schemas.microsoft.com/office/powerpoint/2010/main" val="932492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5</a:t>
            </a:fld>
            <a:endParaRPr lang="en-US" dirty="0"/>
          </a:p>
        </p:txBody>
      </p:sp>
    </p:spTree>
    <p:extLst>
      <p:ext uri="{BB962C8B-B14F-4D97-AF65-F5344CB8AC3E}">
        <p14:creationId xmlns:p14="http://schemas.microsoft.com/office/powerpoint/2010/main" val="3586278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extLst>
      <p:ext uri="{BB962C8B-B14F-4D97-AF65-F5344CB8AC3E}">
        <p14:creationId xmlns:p14="http://schemas.microsoft.com/office/powerpoint/2010/main" val="346265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7</a:t>
            </a:fld>
            <a:endParaRPr lang="en-US" dirty="0"/>
          </a:p>
        </p:txBody>
      </p:sp>
    </p:spTree>
    <p:extLst>
      <p:ext uri="{BB962C8B-B14F-4D97-AF65-F5344CB8AC3E}">
        <p14:creationId xmlns:p14="http://schemas.microsoft.com/office/powerpoint/2010/main" val="1040193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8</a:t>
            </a:fld>
            <a:endParaRPr lang="en-US" dirty="0"/>
          </a:p>
        </p:txBody>
      </p:sp>
    </p:spTree>
    <p:extLst>
      <p:ext uri="{BB962C8B-B14F-4D97-AF65-F5344CB8AC3E}">
        <p14:creationId xmlns:p14="http://schemas.microsoft.com/office/powerpoint/2010/main" val="1040193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AABF77-E2E4-44CA-BA5C-65E132CF08D8}" type="slidenum">
              <a:rPr lang="en-US" smtClean="0"/>
              <a:pPr/>
              <a:t>9</a:t>
            </a:fld>
            <a:endParaRPr lang="en-US" dirty="0"/>
          </a:p>
        </p:txBody>
      </p:sp>
    </p:spTree>
    <p:extLst>
      <p:ext uri="{BB962C8B-B14F-4D97-AF65-F5344CB8AC3E}">
        <p14:creationId xmlns:p14="http://schemas.microsoft.com/office/powerpoint/2010/main" val="1040193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113" y="2234114"/>
            <a:ext cx="8373521" cy="1359196"/>
          </a:xfrm>
        </p:spPr>
        <p:txBody>
          <a:bodyPr anchor="ctr" anchorCtr="0">
            <a:noAutofit/>
          </a:bodyPr>
          <a:lstStyle>
            <a:lvl1pPr>
              <a:lnSpc>
                <a:spcPct val="90000"/>
              </a:lnSpc>
              <a:defRPr sz="66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113" y="4612341"/>
            <a:ext cx="5454333" cy="1144929"/>
          </a:xfrm>
        </p:spPr>
        <p:txBody>
          <a:bodyPr/>
          <a:lstStyle>
            <a:lvl1pPr marL="0" indent="0">
              <a:buFont typeface="Arial" pitchFamily="34" charset="0"/>
              <a:buNone/>
              <a:defRPr sz="2400">
                <a:solidFill>
                  <a:schemeClr val="bg1">
                    <a:alpha val="98000"/>
                  </a:schemeClr>
                </a:solidFill>
                <a:latin typeface="+mj-lt"/>
              </a:defRPr>
            </a:lvl1pPr>
            <a:lvl2pPr marL="460375" indent="0">
              <a:buFont typeface="Arial" pitchFamily="34" charset="0"/>
              <a:buNone/>
              <a:defRPr/>
            </a:lvl2pPr>
            <a:lvl3pPr marL="855663" indent="0">
              <a:buFont typeface="Arial" pitchFamily="34" charset="0"/>
              <a:buNone/>
              <a:defRPr/>
            </a:lvl3pPr>
            <a:lvl4pPr marL="1258888" indent="0">
              <a:buFont typeface="Arial" pitchFamily="34" charset="0"/>
              <a:buNone/>
              <a:defRPr/>
            </a:lvl4pPr>
            <a:lvl5pPr marL="160496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spTree>
    <p:extLst>
      <p:ext uri="{BB962C8B-B14F-4D97-AF65-F5344CB8AC3E}">
        <p14:creationId xmlns:p14="http://schemas.microsoft.com/office/powerpoint/2010/main" val="1544915721"/>
      </p:ext>
    </p:extLst>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113" y="1447800"/>
            <a:ext cx="11149012"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4" tIns="45703" rIns="91404" bIns="45703" numCol="1" spcCol="0" rtlCol="0" anchor="ctr" anchorCtr="0" compatLnSpc="1">
            <a:prstTxWarp prst="textNoShape">
              <a:avLst/>
            </a:prstTxWarp>
          </a:bodyPr>
          <a:lstStyle/>
          <a:p>
            <a:pPr algn="ctr" defTabSz="91378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t>Click to edit Master title style</a:t>
            </a:r>
            <a:endParaRPr lang="en-US" dirty="0"/>
          </a:p>
        </p:txBody>
      </p:sp>
      <p:sp>
        <p:nvSpPr>
          <p:cNvPr id="5" name="Text Placeholder 4"/>
          <p:cNvSpPr>
            <a:spLocks noGrp="1"/>
          </p:cNvSpPr>
          <p:nvPr>
            <p:ph type="body" sz="quarter" idx="11"/>
          </p:nvPr>
        </p:nvSpPr>
        <p:spPr>
          <a:xfrm>
            <a:off x="3473804" y="3417661"/>
            <a:ext cx="6945312" cy="1241878"/>
          </a:xfrm>
        </p:spPr>
        <p:txBody>
          <a:bodyPr lIns="182880" tIns="182880" anchor="ctr" anchorCtr="0"/>
          <a:lstStyle>
            <a:lvl1pPr marL="574675" indent="-571500">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0" baseline="0" dirty="0">
                <a:gradFill>
                  <a:gsLst>
                    <a:gs pos="0">
                      <a:srgbClr val="595959"/>
                    </a:gs>
                    <a:gs pos="86000">
                      <a:srgbClr val="595959"/>
                    </a:gs>
                  </a:gsLst>
                  <a:lin ang="5400000" scaled="0"/>
                </a:gradFill>
                <a:latin typeface="+mn-lt"/>
                <a:ea typeface="+mn-ea"/>
                <a:cs typeface="+mn-cs"/>
              </a:defRPr>
            </a:lvl2pPr>
          </a:lstStyle>
          <a:p>
            <a:pPr marL="3175" lvl="0" indent="0" algn="l" defTabSz="914363" rtl="0" eaLnBrk="1" latinLnBrk="0" hangingPunct="1">
              <a:lnSpc>
                <a:spcPct val="90000"/>
              </a:lnSpc>
              <a:spcBef>
                <a:spcPts val="0"/>
              </a:spcBef>
              <a:spcAft>
                <a:spcPts val="900"/>
              </a:spcAft>
              <a:buSzPct val="80000"/>
            </a:pPr>
            <a:r>
              <a:rPr lang="en-US" dirty="0" smtClean="0"/>
              <a:t>Click to edit Master text styles</a:t>
            </a:r>
          </a:p>
          <a:p>
            <a:pPr marL="3175" lvl="1" indent="0" algn="l" defTabSz="914363" rtl="0" eaLnBrk="1" latinLnBrk="0" hangingPunct="1">
              <a:lnSpc>
                <a:spcPct val="90000"/>
              </a:lnSpc>
              <a:spcBef>
                <a:spcPts val="0"/>
              </a:spcBef>
              <a:buSzPct val="80000"/>
              <a:buFont typeface="Arial" pitchFamily="34" charset="0"/>
              <a:buNone/>
            </a:pPr>
            <a:r>
              <a:rPr lang="en-US" dirty="0" smtClean="0"/>
              <a:t>Second level</a:t>
            </a:r>
          </a:p>
        </p:txBody>
      </p:sp>
      <p:sp>
        <p:nvSpPr>
          <p:cNvPr id="18" name="Freeform 105"/>
          <p:cNvSpPr>
            <a:spLocks/>
          </p:cNvSpPr>
          <p:nvPr userDrawn="1"/>
        </p:nvSpPr>
        <p:spPr bwMode="black">
          <a:xfrm>
            <a:off x="1200173" y="2133600"/>
            <a:ext cx="1865060"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305" tIns="41153" rIns="82305" bIns="41153" numCol="1" anchor="t" anchorCtr="0" compatLnSpc="1">
            <a:prstTxWarp prst="textNoShape">
              <a:avLst/>
            </a:prstTxWarp>
          </a:bodyPr>
          <a:lstStyle/>
          <a:p>
            <a:pPr lvl="0" defTabSz="1218987"/>
            <a:endParaRPr lang="en-US" sz="1600">
              <a:solidFill>
                <a:srgbClr val="292929"/>
              </a:solidFill>
            </a:endParaRPr>
          </a:p>
        </p:txBody>
      </p:sp>
    </p:spTree>
    <p:extLst>
      <p:ext uri="{BB962C8B-B14F-4D97-AF65-F5344CB8AC3E}">
        <p14:creationId xmlns:p14="http://schemas.microsoft.com/office/powerpoint/2010/main" val="21663920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889125" y="1796716"/>
            <a:ext cx="4205288" cy="729916"/>
          </a:xfrm>
        </p:spPr>
        <p:txBody>
          <a:bodyPr anchor="ctr" anchorCtr="0">
            <a:noAutofit/>
          </a:bodyPr>
          <a:lstStyle>
            <a:lvl1pPr>
              <a:lnSpc>
                <a:spcPct val="90000"/>
              </a:lnSpc>
              <a:defRPr sz="4800" baseline="0">
                <a:solidFill>
                  <a:schemeClr val="bg1">
                    <a:alpha val="98000"/>
                  </a:schemeClr>
                </a:solidFill>
              </a:defRPr>
            </a:lvl1pPr>
          </a:lstStyle>
          <a:p>
            <a:r>
              <a:rPr lang="en-US" dirty="0" smtClean="0"/>
              <a:t>Demo</a:t>
            </a:r>
            <a:endParaRPr lang="en-US" dirty="0"/>
          </a:p>
        </p:txBody>
      </p:sp>
      <p:sp>
        <p:nvSpPr>
          <p:cNvPr id="3" name="Subtitle 2"/>
          <p:cNvSpPr>
            <a:spLocks noGrp="1"/>
          </p:cNvSpPr>
          <p:nvPr>
            <p:ph type="subTitle" idx="1" hasCustomPrompt="1"/>
          </p:nvPr>
        </p:nvSpPr>
        <p:spPr>
          <a:xfrm>
            <a:off x="1889124" y="4427314"/>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Presenter Name</a:t>
            </a:r>
            <a:endParaRPr lang="en-US" dirty="0"/>
          </a:p>
        </p:txBody>
      </p:sp>
      <p:sp>
        <p:nvSpPr>
          <p:cNvPr id="7" name="Text Placeholder 6"/>
          <p:cNvSpPr>
            <a:spLocks noGrp="1"/>
          </p:cNvSpPr>
          <p:nvPr>
            <p:ph type="body" sz="quarter" idx="10" hasCustomPrompt="1"/>
          </p:nvPr>
        </p:nvSpPr>
        <p:spPr>
          <a:xfrm>
            <a:off x="1889125" y="2536257"/>
            <a:ext cx="5414043" cy="1831206"/>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lang="en-US" sz="6000" dirty="0" smtClean="0">
                <a:solidFill>
                  <a:srgbClr val="00B0F0"/>
                </a:solidFill>
                <a:latin typeface="Segoe UI Light" pitchFamily="34" charset="0"/>
              </a:defRPr>
            </a:lvl1pPr>
          </a:lstStyle>
          <a:p>
            <a:pPr lvl="0"/>
            <a:r>
              <a:rPr lang="en-US" dirty="0" smtClean="0"/>
              <a:t>click to…</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85012" y="1336765"/>
            <a:ext cx="4005943" cy="4005943"/>
          </a:xfrm>
          <a:prstGeom prst="rect">
            <a:avLst/>
          </a:prstGeom>
        </p:spPr>
      </p:pic>
    </p:spTree>
    <p:extLst>
      <p:ext uri="{BB962C8B-B14F-4D97-AF65-F5344CB8AC3E}">
        <p14:creationId xmlns:p14="http://schemas.microsoft.com/office/powerpoint/2010/main" val="1403524709"/>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65680" y="2602279"/>
            <a:ext cx="4205288" cy="1523494"/>
          </a:xfrm>
        </p:spPr>
        <p:txBody>
          <a:bodyPr anchor="ctr" anchorCtr="0">
            <a:noAutofit/>
          </a:bodyPr>
          <a:lstStyle>
            <a:lvl1pPr algn="l">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4352656"/>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7420707" y="3364026"/>
            <a:ext cx="3340955" cy="1274538"/>
          </a:xfrm>
        </p:spPr>
        <p:txBody>
          <a:bodyPr anchor="t" anchorCtr="0">
            <a:noAutofit/>
            <a:scene3d>
              <a:camera prst="orthographicFront"/>
              <a:lightRig rig="flat" dir="t"/>
            </a:scene3d>
            <a:sp3d>
              <a:contourClr>
                <a:schemeClr val="bg2"/>
              </a:contourClr>
            </a:sp3d>
          </a:bodyPr>
          <a:lstStyle>
            <a:lvl1pPr marL="0" indent="0" algn="ctr">
              <a:buFont typeface="Arial" pitchFamily="34" charset="0"/>
              <a:buNone/>
              <a:defRPr lang="en-US" sz="6000" dirty="0" smtClean="0">
                <a:solidFill>
                  <a:srgbClr val="00B0F0"/>
                </a:solidFill>
                <a:latin typeface="Segoe UI Light" pitchFamily="34" charset="0"/>
              </a:defRPr>
            </a:lvl1pPr>
          </a:lstStyle>
          <a:p>
            <a:pPr lvl="0"/>
            <a:r>
              <a:rPr lang="en-US" dirty="0" smtClean="0"/>
              <a:t>video</a:t>
            </a:r>
          </a:p>
        </p:txBody>
      </p:sp>
      <p:sp>
        <p:nvSpPr>
          <p:cNvPr id="8" name="Freeform 6"/>
          <p:cNvSpPr>
            <a:spLocks noEditPoints="1"/>
          </p:cNvSpPr>
          <p:nvPr userDrawn="1"/>
        </p:nvSpPr>
        <p:spPr bwMode="auto">
          <a:xfrm>
            <a:off x="7174523" y="1504001"/>
            <a:ext cx="3890599" cy="372005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57638378"/>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4572" y="2242931"/>
            <a:ext cx="3176914"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288628048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3609" y="1932604"/>
            <a:ext cx="3013332"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82483372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5" y="1447800"/>
            <a:ext cx="4205288" cy="1523494"/>
          </a:xfrm>
        </p:spPr>
        <p:txBody>
          <a:bodyPr anchor="ctr" anchorCtr="0">
            <a:noAutofit/>
          </a:bodyPr>
          <a:lstStyle>
            <a:lvl1pPr>
              <a:lnSpc>
                <a:spcPct val="90000"/>
              </a:lnSpc>
              <a:defRPr sz="48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124" y="5630472"/>
            <a:ext cx="4205289" cy="461665"/>
          </a:xfrm>
        </p:spPr>
        <p:txBody>
          <a:bodyPr>
            <a:noAutofit/>
          </a:bodyPr>
          <a:lstStyle>
            <a:lvl1pPr marL="0" indent="0" algn="l" defTabSz="914363"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125" y="4160520"/>
            <a:ext cx="8872538"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2758" y="1905000"/>
            <a:ext cx="1277596"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2265307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208" y="3467676"/>
            <a:ext cx="10693401"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1564" y="6338047"/>
            <a:ext cx="2506561" cy="291353"/>
          </a:xfrm>
          <a:prstGeom prst="rect">
            <a:avLst/>
          </a:prstGeom>
        </p:spPr>
      </p:pic>
    </p:spTree>
    <p:extLst>
      <p:ext uri="{BB962C8B-B14F-4D97-AF65-F5344CB8AC3E}">
        <p14:creationId xmlns:p14="http://schemas.microsoft.com/office/powerpoint/2010/main" val="47038225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black">
          <a:xfrm>
            <a:off x="4321174" y="3140274"/>
            <a:ext cx="3546476" cy="577452"/>
          </a:xfrm>
          <a:prstGeom prst="rect">
            <a:avLst/>
          </a:prstGeom>
          <a:noFill/>
          <a:ln>
            <a:noFill/>
          </a:ln>
        </p:spPr>
      </p:pic>
      <p:sp>
        <p:nvSpPr>
          <p:cNvPr id="3" name="Text Box 3"/>
          <p:cNvSpPr txBox="1">
            <a:spLocks noChangeArrowheads="1"/>
          </p:cNvSpPr>
          <p:nvPr userDrawn="1"/>
        </p:nvSpPr>
        <p:spPr bwMode="blackWhite">
          <a:xfrm>
            <a:off x="507868" y="6083573"/>
            <a:ext cx="11173090" cy="415484"/>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algn="ctr" defTabSz="914099" eaLnBrk="0" hangingPunct="0"/>
            <a:r>
              <a:rPr lang="en-US" sz="700" dirty="0">
                <a:solidFill>
                  <a:schemeClr val="bg1">
                    <a:alpha val="99000"/>
                  </a:schemeClr>
                </a:solidFill>
                <a:latin typeface="Segoe UI" pitchFamily="34" charset="0"/>
                <a:cs typeface="Arial" charset="0"/>
              </a:rPr>
              <a:t>© </a:t>
            </a:r>
            <a:r>
              <a:rPr lang="en-US" sz="700" dirty="0" smtClean="0">
                <a:solidFill>
                  <a:schemeClr val="bg1">
                    <a:alpha val="99000"/>
                  </a:schemeClr>
                </a:solidFill>
                <a:latin typeface="Segoe UI" pitchFamily="34" charset="0"/>
                <a:cs typeface="Arial" charset="0"/>
              </a:rPr>
              <a:t>2011 Microsoft </a:t>
            </a:r>
            <a:r>
              <a:rPr lang="en-US" sz="700" dirty="0">
                <a:solidFill>
                  <a:schemeClr val="bg1">
                    <a:alpha val="99000"/>
                  </a:schemeClr>
                </a:solidFill>
                <a:latin typeface="Segoe UI" pitchFamily="34" charset="0"/>
                <a:cs typeface="Arial" charset="0"/>
              </a:rPr>
              <a:t>Corporation. All rights reserved. Microsoft, Windows, Windows Vista and other product names are or may be registered trademarks and/or trademarks in the U.S. and/or other countries.</a:t>
            </a:r>
          </a:p>
          <a:p>
            <a:pPr algn="ctr" defTabSz="914099" eaLnBrk="0" hangingPunct="0"/>
            <a:r>
              <a:rPr lang="en-US" sz="700" dirty="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700" dirty="0" smtClean="0">
                <a:solidFill>
                  <a:schemeClr val="bg1">
                    <a:alpha val="99000"/>
                  </a:schemeClr>
                </a:solidFill>
                <a:latin typeface="Segoe UI" pitchFamily="34" charset="0"/>
                <a:cs typeface="Arial" charset="0"/>
              </a:rPr>
              <a:t>MICROSOFT </a:t>
            </a:r>
            <a:r>
              <a:rPr lang="en-US" sz="700" dirty="0">
                <a:solidFill>
                  <a:schemeClr val="bg1">
                    <a:alpha val="99000"/>
                  </a:schemeClr>
                </a:solidFill>
                <a:latin typeface="Segoe UI" pitchFamily="34" charset="0"/>
                <a:cs typeface="Arial" charset="0"/>
              </a:rPr>
              <a:t>MAKES NO WARRANTIES, EXPRESS, IMPLIED OR STATUTORY, AS TO THE INFORMATION IN THIS PRESENTATION.</a:t>
            </a:r>
          </a:p>
        </p:txBody>
      </p:sp>
    </p:spTree>
    <p:extLst>
      <p:ext uri="{BB962C8B-B14F-4D97-AF65-F5344CB8AC3E}">
        <p14:creationId xmlns:p14="http://schemas.microsoft.com/office/powerpoint/2010/main" val="1439291412"/>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764" y="2892710"/>
            <a:ext cx="11228440"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12763" y="4343400"/>
            <a:ext cx="7513637" cy="443198"/>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708" y="6364651"/>
            <a:ext cx="1595652" cy="268366"/>
          </a:xfrm>
          <a:prstGeom prst="rect">
            <a:avLst/>
          </a:prstGeom>
          <a:noFill/>
          <a:ln>
            <a:noFill/>
          </a:ln>
        </p:spPr>
      </p:pic>
      <p:pic>
        <p:nvPicPr>
          <p:cNvPr id="7" name="Picture 6"/>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113" y="228600"/>
            <a:ext cx="2497827" cy="290338"/>
          </a:xfrm>
          <a:prstGeom prst="rect">
            <a:avLst/>
          </a:prstGeom>
        </p:spPr>
      </p:pic>
    </p:spTree>
    <p:extLst>
      <p:ext uri="{BB962C8B-B14F-4D97-AF65-F5344CB8AC3E}">
        <p14:creationId xmlns:p14="http://schemas.microsoft.com/office/powerpoint/2010/main" val="261581141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617966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402776"/>
            <a:ext cx="11149013" cy="747897"/>
          </a:xfrm>
        </p:spPr>
        <p:txBody>
          <a:bodyPr/>
          <a:lstStyle>
            <a:lvl1pPr>
              <a:defRPr sz="5400">
                <a:solidFill>
                  <a:schemeClr val="bg1"/>
                </a:solidFill>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2" y="1370525"/>
            <a:ext cx="11149013" cy="946413"/>
          </a:xfrm>
        </p:spPr>
        <p:txBody>
          <a:bodyPr/>
          <a:lstStyle>
            <a:lvl1pPr marL="3175" indent="0">
              <a:spcBef>
                <a:spcPts val="0"/>
              </a:spcBef>
              <a:spcAft>
                <a:spcPts val="900"/>
              </a:spcAft>
              <a:buSzPct val="80000"/>
              <a:buFont typeface="Arial" pitchFamily="34" charset="0"/>
              <a:buNone/>
              <a:defRPr sz="4000" spc="-100" baseline="0">
                <a:solidFill>
                  <a:schemeClr val="bg1"/>
                </a:solidFill>
                <a:latin typeface="Segoe UI Light" pitchFamily="34" charset="0"/>
              </a:defRPr>
            </a:lvl1pPr>
            <a:lvl2pPr marL="3175" indent="0">
              <a:spcBef>
                <a:spcPts val="0"/>
              </a:spcBef>
              <a:buSzPct val="80000"/>
              <a:buFont typeface="Arial" pitchFamily="34" charset="0"/>
              <a:buNone/>
              <a:defRPr sz="2000" spc="-50" baseline="0">
                <a:solidFill>
                  <a:schemeClr val="bg1"/>
                </a:soli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
        <p:nvSpPr>
          <p:cNvPr id="10" name="Rectangle 9"/>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13" name="Rectangle 12"/>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90136367"/>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112" y="1447799"/>
            <a:ext cx="11149013" cy="2000548"/>
          </a:xfrm>
        </p:spPr>
        <p:txBody>
          <a:bodyPr/>
          <a:lstStyle>
            <a:lvl1pPr marL="460375" indent="-460375">
              <a:buClr>
                <a:srgbClr val="FFFFFF"/>
              </a:buClr>
              <a:buSzPct val="70000"/>
              <a:buFontTx/>
              <a:buBlip>
                <a:blip r:embed="rId2"/>
              </a:buBlip>
              <a:defRPr>
                <a:gradFill>
                  <a:gsLst>
                    <a:gs pos="0">
                      <a:srgbClr val="FFFFFF"/>
                    </a:gs>
                    <a:gs pos="86000">
                      <a:srgbClr val="FFFFFF"/>
                    </a:gs>
                  </a:gsLst>
                  <a:lin ang="5400000" scaled="0"/>
                </a:gradFill>
              </a:defRPr>
            </a:lvl1pPr>
            <a:lvl2pPr marL="855663" indent="-395288">
              <a:buClr>
                <a:srgbClr val="FFFFFF"/>
              </a:buClr>
              <a:buSzPct val="70000"/>
              <a:buFontTx/>
              <a:buBlip>
                <a:blip r:embed="rId2"/>
              </a:buBlip>
              <a:defRPr>
                <a:gradFill>
                  <a:gsLst>
                    <a:gs pos="0">
                      <a:srgbClr val="FFFFFF"/>
                    </a:gs>
                    <a:gs pos="86000">
                      <a:srgbClr val="FFFFFF"/>
                    </a:gs>
                  </a:gsLst>
                  <a:lin ang="5400000" scaled="0"/>
                </a:gradFill>
              </a:defRPr>
            </a:lvl2pPr>
            <a:lvl3pPr marL="1258888" indent="-403225">
              <a:buClr>
                <a:srgbClr val="FFFFFF"/>
              </a:buClr>
              <a:buSzPct val="70000"/>
              <a:buFontTx/>
              <a:buBlip>
                <a:blip r:embed="rId2"/>
              </a:buBlip>
              <a:defRPr>
                <a:gradFill>
                  <a:gsLst>
                    <a:gs pos="0">
                      <a:srgbClr val="FFFFFF"/>
                    </a:gs>
                    <a:gs pos="86000">
                      <a:srgbClr val="FFFFFF"/>
                    </a:gs>
                  </a:gsLst>
                  <a:lin ang="5400000" scaled="0"/>
                </a:gradFill>
              </a:defRPr>
            </a:lvl3pPr>
            <a:lvl4pPr marL="1604963" indent="-346075">
              <a:buClr>
                <a:srgbClr val="FFFFFF"/>
              </a:buClr>
              <a:buSzPct val="70000"/>
              <a:buFontTx/>
              <a:buBlip>
                <a:blip r:embed="rId2"/>
              </a:buBlip>
              <a:defRPr>
                <a:gradFill>
                  <a:gsLst>
                    <a:gs pos="0">
                      <a:srgbClr val="FFFFFF"/>
                    </a:gs>
                    <a:gs pos="86000">
                      <a:srgbClr val="FFFFFF"/>
                    </a:gs>
                  </a:gsLst>
                  <a:lin ang="5400000" scaled="0"/>
                </a:gradFill>
              </a:defRPr>
            </a:lvl4pPr>
            <a:lvl5pPr marL="1941513" indent="-336550">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506950909"/>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19114" y="1905000"/>
            <a:ext cx="11149012" cy="1618905"/>
          </a:xfrm>
        </p:spPr>
        <p:txBody>
          <a:bodyPr/>
          <a:lstStyle>
            <a:lvl1pPr>
              <a:lnSpc>
                <a:spcPct val="90000"/>
              </a:lnSpc>
              <a:defRPr sz="2400"/>
            </a:lvl1pPr>
            <a:lvl2pPr>
              <a:lnSpc>
                <a:spcPct val="90000"/>
              </a:lnSpc>
              <a:defRPr sz="2000"/>
            </a:lvl2pPr>
            <a:lvl3pPr>
              <a:lnSpc>
                <a:spcPct val="90000"/>
              </a:lnSpc>
              <a:defRPr sz="1800"/>
            </a:lvl3pPr>
            <a:lvl4pPr>
              <a:lnSpc>
                <a:spcPct val="90000"/>
              </a:lnSpc>
              <a:defRPr sz="1800"/>
            </a:lvl4pPr>
            <a:lvl5pPr>
              <a:lnSpc>
                <a:spcPct val="90000"/>
              </a:lnSpc>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527936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13" name="Rectangle 12"/>
          <p:cNvSpPr/>
          <p:nvPr userDrawn="1"/>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202099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0" baseline="0">
                <a:gradFill>
                  <a:gsLst>
                    <a:gs pos="0">
                      <a:srgbClr val="595959"/>
                    </a:gs>
                    <a:gs pos="86000">
                      <a:srgbClr val="595959"/>
                    </a:gs>
                  </a:gsLst>
                  <a:lin ang="5400000" scaled="0"/>
                </a:gradFill>
              </a:defRPr>
            </a:lvl2pPr>
            <a:lvl3pPr marL="1258888" indent="-4032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963" indent="-3460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513" indent="-33655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40836884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lgn="l" defTabSz="914363" rtl="0" eaLnBrk="1" latinLnBrk="0" hangingPunct="1">
              <a:lnSpc>
                <a:spcPct val="90000"/>
              </a:lnSpc>
              <a:spcBef>
                <a:spcPct val="0"/>
              </a:spcBef>
              <a:buNone/>
              <a:defRPr lang="en-US" sz="54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112" y="1447799"/>
            <a:ext cx="11149013"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975" indent="-342900">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900" indent="-342900">
              <a:spcBef>
                <a:spcPts val="0"/>
              </a:spcBef>
              <a:spcAft>
                <a:spcPts val="400"/>
              </a:spcAft>
              <a:buFont typeface="Arial" pitchFamily="34" charset="0"/>
              <a:buChar char="•"/>
              <a:defRPr/>
            </a:lvl5pPr>
            <a:lvl6pPr marL="1033462" indent="-342900">
              <a:buFont typeface="Arial" pitchFamily="34" charset="0"/>
              <a:buChar char="•"/>
              <a:defRPr sz="2400">
                <a:gradFill>
                  <a:gsLst>
                    <a:gs pos="0">
                      <a:srgbClr val="595959"/>
                    </a:gs>
                    <a:gs pos="86000">
                      <a:srgbClr val="595959"/>
                    </a:gs>
                  </a:gsLst>
                  <a:lin ang="5400000" scaled="0"/>
                </a:gradFill>
              </a:defRPr>
            </a:lvl6pPr>
            <a:lvl7pPr marL="1255713" indent="-225425">
              <a:defRPr>
                <a:gradFill>
                  <a:gsLst>
                    <a:gs pos="0">
                      <a:srgbClr val="595959"/>
                    </a:gs>
                    <a:gs pos="86000">
                      <a:srgbClr val="595959"/>
                    </a:gs>
                  </a:gsLst>
                  <a:lin ang="5400000" scaled="0"/>
                </a:gradFill>
              </a:defRPr>
            </a:lvl7pPr>
            <a:lvl8pPr marL="1487488" indent="-231775">
              <a:defRPr>
                <a:gradFill>
                  <a:gsLst>
                    <a:gs pos="0">
                      <a:srgbClr val="595959"/>
                    </a:gs>
                    <a:gs pos="86000">
                      <a:srgbClr val="595959"/>
                    </a:gs>
                  </a:gsLst>
                  <a:lin ang="5400000" scaled="0"/>
                </a:gradFill>
              </a:defRPr>
            </a:lvl8pPr>
          </a:lstStyle>
          <a:p>
            <a:pPr marL="346075" lvl="0" indent="-346075" algn="l" defTabSz="914363" rtl="0" eaLnBrk="1" latinLnBrk="0" hangingPunct="1">
              <a:lnSpc>
                <a:spcPct val="90000"/>
              </a:lnSpc>
              <a:spcBef>
                <a:spcPct val="20000"/>
              </a:spcBef>
              <a:buSzPct val="90000"/>
              <a:buFont typeface="Arial" pitchFamily="34" charset="0"/>
              <a:buChar char="•"/>
            </a:pPr>
            <a:r>
              <a:rPr lang="en-US" smtClean="0"/>
              <a:t>Click to edit Master text styles</a:t>
            </a:r>
          </a:p>
          <a:p>
            <a:pPr marL="346075" lvl="1" indent="-346075" algn="l" defTabSz="914363" rtl="0" eaLnBrk="1" latinLnBrk="0" hangingPunct="1">
              <a:lnSpc>
                <a:spcPct val="90000"/>
              </a:lnSpc>
              <a:spcBef>
                <a:spcPct val="20000"/>
              </a:spcBef>
              <a:buSzPct val="90000"/>
              <a:buFont typeface="Arial" pitchFamily="34" charset="0"/>
              <a:buChar char="•"/>
            </a:pPr>
            <a:r>
              <a:rPr lang="en-US" smtClean="0"/>
              <a:t>Second level</a:t>
            </a:r>
          </a:p>
          <a:p>
            <a:pPr marL="346075" lvl="2" indent="-346075" algn="l" defTabSz="914363" rtl="0" eaLnBrk="1" latinLnBrk="0" hangingPunct="1">
              <a:lnSpc>
                <a:spcPct val="90000"/>
              </a:lnSpc>
              <a:spcBef>
                <a:spcPct val="20000"/>
              </a:spcBef>
              <a:buSzPct val="90000"/>
              <a:buFont typeface="Arial" pitchFamily="34" charset="0"/>
              <a:buChar char="•"/>
            </a:pPr>
            <a:r>
              <a:rPr lang="en-US" smtClean="0"/>
              <a:t>Third level</a:t>
            </a:r>
          </a:p>
          <a:p>
            <a:pPr marL="346075" lvl="3" indent="-346075" algn="l" defTabSz="914363" rtl="0" eaLnBrk="1" latinLnBrk="0" hangingPunct="1">
              <a:lnSpc>
                <a:spcPct val="90000"/>
              </a:lnSpc>
              <a:spcBef>
                <a:spcPct val="20000"/>
              </a:spcBef>
              <a:buSzPct val="90000"/>
              <a:buFont typeface="Arial" pitchFamily="34" charset="0"/>
              <a:buChar char="•"/>
            </a:pPr>
            <a:r>
              <a:rPr lang="en-US" smtClean="0"/>
              <a:t>Fourth level</a:t>
            </a:r>
          </a:p>
          <a:p>
            <a:pPr marL="346075" lvl="4" indent="-346075" algn="l" defTabSz="914363"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129889119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Content Placeholder 2"/>
          <p:cNvSpPr>
            <a:spLocks noGrp="1"/>
          </p:cNvSpPr>
          <p:nvPr>
            <p:ph sz="half" idx="1"/>
          </p:nvPr>
        </p:nvSpPr>
        <p:spPr>
          <a:xfrm>
            <a:off x="519113" y="1447800"/>
            <a:ext cx="5486400" cy="2443746"/>
          </a:xfrm>
        </p:spPr>
        <p:txBody>
          <a:bodyPr/>
          <a:lstStyle>
            <a:lvl1pPr marL="341313" indent="-341313">
              <a:lnSpc>
                <a:spcPct val="90000"/>
              </a:lnSpc>
              <a:buSzPct val="80000"/>
              <a:buFont typeface="Arial" pitchFamily="34" charset="0"/>
              <a:buChar char="•"/>
              <a:defRPr sz="3200"/>
            </a:lvl1pPr>
            <a:lvl2pPr marL="627063" indent="-285750">
              <a:lnSpc>
                <a:spcPct val="90000"/>
              </a:lnSpc>
              <a:buSzPct val="80000"/>
              <a:buFont typeface="Arial" pitchFamily="34" charset="0"/>
              <a:buChar char="•"/>
              <a:defRPr sz="2800"/>
            </a:lvl2pPr>
            <a:lvl3pPr marL="914400" indent="-287338">
              <a:lnSpc>
                <a:spcPct val="90000"/>
              </a:lnSpc>
              <a:buSzPct val="80000"/>
              <a:buFont typeface="Arial" pitchFamily="34" charset="0"/>
              <a:buChar char="•"/>
              <a:defRPr sz="2400"/>
            </a:lvl3pPr>
            <a:lvl4pPr marL="1712913" indent="-225425">
              <a:lnSpc>
                <a:spcPct val="90000"/>
              </a:lnSpc>
              <a:buSzPct val="80000"/>
              <a:buFont typeface="Arial" pitchFamily="34" charset="0"/>
              <a:buChar char="•"/>
              <a:defRPr sz="2000"/>
            </a:lvl4pPr>
            <a:lvl5pPr marL="1944688" indent="-231775">
              <a:lnSpc>
                <a:spcPct val="90000"/>
              </a:lnSpc>
              <a:buSzPct val="80000"/>
              <a:buFont typeface="Arial" pitchFamily="34" charset="0"/>
              <a:buChar cha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725" y="1447800"/>
            <a:ext cx="5486400" cy="2443746"/>
          </a:xfrm>
        </p:spPr>
        <p:txBody>
          <a:bodyPr/>
          <a:lstStyle>
            <a:lvl1pPr marL="457200" indent="-457200">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513" indent="-457200">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962" indent="-342900">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388" indent="-342900">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813" indent="-342900">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800"/>
            </a:lvl6pPr>
            <a:lvl7pPr>
              <a:defRPr sz="1800"/>
            </a:lvl7pPr>
            <a:lvl8pPr>
              <a:defRPr sz="1800"/>
            </a:lvl8pPr>
            <a:lvl9pPr>
              <a:defRPr sz="1800"/>
            </a:lvl9pPr>
          </a:lstStyle>
          <a:p>
            <a:pPr marL="341313" lvl="0" indent="-341313" algn="l" defTabSz="914363" rtl="0" eaLnBrk="1" latinLnBrk="0" hangingPunct="1">
              <a:lnSpc>
                <a:spcPct val="90000"/>
              </a:lnSpc>
              <a:spcBef>
                <a:spcPct val="20000"/>
              </a:spcBef>
              <a:buSzPct val="80000"/>
              <a:buFont typeface="Arial" pitchFamily="34" charset="0"/>
              <a:buChar char="•"/>
            </a:pPr>
            <a:r>
              <a:rPr lang="en-US" smtClean="0"/>
              <a:t>Click to edit Master text styles</a:t>
            </a:r>
          </a:p>
          <a:p>
            <a:pPr marL="341313" lvl="1" indent="-341313" algn="l" defTabSz="914363" rtl="0" eaLnBrk="1" latinLnBrk="0" hangingPunct="1">
              <a:lnSpc>
                <a:spcPct val="90000"/>
              </a:lnSpc>
              <a:spcBef>
                <a:spcPct val="20000"/>
              </a:spcBef>
              <a:buSzPct val="80000"/>
              <a:buFont typeface="Arial" pitchFamily="34" charset="0"/>
              <a:buChar char="•"/>
            </a:pPr>
            <a:r>
              <a:rPr lang="en-US" smtClean="0"/>
              <a:t>Second level</a:t>
            </a:r>
          </a:p>
          <a:p>
            <a:pPr marL="341313" lvl="2" indent="-341313" algn="l" defTabSz="914363" rtl="0" eaLnBrk="1" latinLnBrk="0" hangingPunct="1">
              <a:lnSpc>
                <a:spcPct val="90000"/>
              </a:lnSpc>
              <a:spcBef>
                <a:spcPct val="20000"/>
              </a:spcBef>
              <a:buSzPct val="80000"/>
              <a:buFont typeface="Arial" pitchFamily="34" charset="0"/>
              <a:buChar char="•"/>
            </a:pPr>
            <a:r>
              <a:rPr lang="en-US" smtClean="0"/>
              <a:t>Third level</a:t>
            </a:r>
          </a:p>
          <a:p>
            <a:pPr marL="341313" lvl="3" indent="-341313" algn="l" defTabSz="914363" rtl="0" eaLnBrk="1" latinLnBrk="0" hangingPunct="1">
              <a:lnSpc>
                <a:spcPct val="90000"/>
              </a:lnSpc>
              <a:spcBef>
                <a:spcPct val="20000"/>
              </a:spcBef>
              <a:buSzPct val="80000"/>
              <a:buFont typeface="Arial" pitchFamily="34" charset="0"/>
              <a:buChar char="•"/>
            </a:pPr>
            <a:r>
              <a:rPr lang="en-US" smtClean="0"/>
              <a:t>Fourth level</a:t>
            </a:r>
          </a:p>
          <a:p>
            <a:pPr marL="341313" lvl="4" indent="-341313" algn="l" defTabSz="914363"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92236400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266796"/>
            <a:ext cx="5484971" cy="1945148"/>
          </a:xfrm>
        </p:spPr>
        <p:txBody>
          <a:bodyPr/>
          <a:lstStyle>
            <a:lvl1pPr marL="403225" indent="-403225">
              <a:buSzPct val="80000"/>
              <a:buFont typeface="Arial" pitchFamily="34" charset="0"/>
              <a:buChar char="•"/>
              <a:defRPr sz="2800"/>
            </a:lvl1pPr>
            <a:lvl2pPr marL="744538" indent="-322263">
              <a:buSzPct val="80000"/>
              <a:buFont typeface="Arial" pitchFamily="34" charset="0"/>
              <a:buChar char="•"/>
              <a:defRPr sz="2800"/>
            </a:lvl2pPr>
            <a:lvl3pPr marL="1027113" indent="-282575" defTabSz="1030288">
              <a:buSzPct val="80000"/>
              <a:buFont typeface="Arial" pitchFamily="34" charset="0"/>
              <a:buChar char="•"/>
              <a:defRPr sz="2400"/>
            </a:lvl3pPr>
            <a:lvl4pPr marL="1317625" indent="-287338">
              <a:buSzPct val="80000"/>
              <a:buFont typeface="Arial" pitchFamily="34" charset="0"/>
              <a:buChar char="•"/>
              <a:defRPr sz="2000"/>
            </a:lvl4pPr>
            <a:lvl5pPr marL="1541463" indent="-223838">
              <a:buSzPct val="80000"/>
              <a:buFont typeface="Arial" pitchFamily="34" charset="0"/>
              <a:buChar char="•"/>
              <a:defRPr sz="20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1725" y="1447800"/>
            <a:ext cx="5486400" cy="443198"/>
          </a:xfrm>
        </p:spPr>
        <p:txBody>
          <a:bodyPr anchor="b"/>
          <a:lstStyle>
            <a:lvl1pPr marL="0" indent="0">
              <a:lnSpc>
                <a:spcPct val="90000"/>
              </a:lnSpc>
              <a:spcBef>
                <a:spcPts val="0"/>
              </a:spcBef>
              <a:buNone/>
              <a:defRPr sz="3200" b="0">
                <a:latin typeface="Segoe UI Light" pitchFamily="34" charset="0"/>
              </a:defRPr>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1725" y="2266796"/>
            <a:ext cx="5486400" cy="1945148"/>
          </a:xfrm>
        </p:spPr>
        <p:txBody>
          <a:bodyPr/>
          <a:lstStyle>
            <a:lvl1pPr marL="296321" indent="-29632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200" indent="-457200">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175" indent="-342900">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187" indent="-342900">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438" indent="-342900">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187" indent="-342900">
              <a:defRPr sz="1600"/>
            </a:lvl6pPr>
            <a:lvl7pPr marL="1603375" indent="-285750">
              <a:defRPr sz="1600"/>
            </a:lvl7pPr>
            <a:lvl8pPr>
              <a:defRPr sz="1600"/>
            </a:lvl8pPr>
            <a:lvl9pPr>
              <a:defRPr sz="1600"/>
            </a:lvl9pPr>
          </a:lstStyle>
          <a:p>
            <a:pPr marL="403225" lvl="0" indent="-403225" algn="l" defTabSz="914363" rtl="0" eaLnBrk="1" latinLnBrk="0" hangingPunct="1">
              <a:lnSpc>
                <a:spcPct val="90000"/>
              </a:lnSpc>
              <a:spcBef>
                <a:spcPct val="20000"/>
              </a:spcBef>
              <a:buSzPct val="80000"/>
            </a:pPr>
            <a:r>
              <a:rPr lang="en-US" smtClean="0"/>
              <a:t>Click to edit Master text styles</a:t>
            </a:r>
          </a:p>
          <a:p>
            <a:pPr marL="403225" lvl="1" indent="-403225" algn="l" defTabSz="914363" rtl="0" eaLnBrk="1" latinLnBrk="0" hangingPunct="1">
              <a:lnSpc>
                <a:spcPct val="90000"/>
              </a:lnSpc>
              <a:spcBef>
                <a:spcPct val="20000"/>
              </a:spcBef>
              <a:buSzPct val="80000"/>
            </a:pPr>
            <a:r>
              <a:rPr lang="en-US" smtClean="0"/>
              <a:t>Second level</a:t>
            </a:r>
          </a:p>
          <a:p>
            <a:pPr marL="403225" lvl="2" indent="-403225" algn="l" defTabSz="914363" rtl="0" eaLnBrk="1" latinLnBrk="0" hangingPunct="1">
              <a:lnSpc>
                <a:spcPct val="90000"/>
              </a:lnSpc>
              <a:spcBef>
                <a:spcPct val="20000"/>
              </a:spcBef>
              <a:buSzPct val="80000"/>
            </a:pPr>
            <a:r>
              <a:rPr lang="en-US" smtClean="0"/>
              <a:t>Third level</a:t>
            </a:r>
          </a:p>
          <a:p>
            <a:pPr marL="403225" lvl="3" indent="-403225" algn="l" defTabSz="914363" rtl="0" eaLnBrk="1" latinLnBrk="0" hangingPunct="1">
              <a:lnSpc>
                <a:spcPct val="90000"/>
              </a:lnSpc>
              <a:spcBef>
                <a:spcPct val="20000"/>
              </a:spcBef>
              <a:buSzPct val="80000"/>
            </a:pPr>
            <a:r>
              <a:rPr lang="en-US" smtClean="0"/>
              <a:t>Fourth level</a:t>
            </a:r>
          </a:p>
          <a:p>
            <a:pPr marL="403225" lvl="4" indent="-403225" algn="l" defTabSz="914363"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218001519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lvl1pPr>
              <a:defRPr sz="5400"/>
            </a:lvl1pPr>
          </a:lstStyle>
          <a:p>
            <a:r>
              <a:rPr lang="en-US" dirty="0" smtClean="0"/>
              <a:t>Click to edit Master title style</a:t>
            </a:r>
            <a:endParaRPr lang="en-US" dirty="0"/>
          </a:p>
        </p:txBody>
      </p:sp>
      <p:pic>
        <p:nvPicPr>
          <p:cNvPr id="3" name="Picture 2"/>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51859287"/>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668" y="6372546"/>
            <a:ext cx="1681921" cy="195501"/>
          </a:xfrm>
          <a:prstGeom prst="rect">
            <a:avLst/>
          </a:prstGeom>
        </p:spPr>
      </p:pic>
    </p:spTree>
    <p:extLst>
      <p:ext uri="{BB962C8B-B14F-4D97-AF65-F5344CB8AC3E}">
        <p14:creationId xmlns:p14="http://schemas.microsoft.com/office/powerpoint/2010/main" val="3388748840"/>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492235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53" r:id="rId3"/>
    <p:sldLayoutId id="214748375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1" y="0"/>
            <a:ext cx="308344"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Rectangle 4"/>
          <p:cNvSpPr/>
          <p:nvPr/>
        </p:nvSpPr>
        <p:spPr bwMode="auto">
          <a:xfrm>
            <a:off x="0" y="0"/>
            <a:ext cx="12188825" cy="1447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519111" y="228601"/>
            <a:ext cx="11149014"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9113" y="1905000"/>
            <a:ext cx="11149012" cy="1618905"/>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5832376"/>
      </p:ext>
    </p:extLst>
  </p:cSld>
  <p:clrMap bg1="lt1" tx1="dk1" bg2="lt2" tx2="dk2" accent1="accent1" accent2="accent2" accent3="accent3" accent4="accent4" accent5="accent5" accent6="accent6" hlink="hlink" folHlink="folHlink"/>
  <p:sldLayoutIdLst>
    <p:sldLayoutId id="2147483750" r:id="rId1"/>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00" baseline="0" dirty="0">
          <a:ln w="3175">
            <a:noFill/>
          </a:ln>
          <a:solidFill>
            <a:schemeClr val="bg1">
              <a:alpha val="99000"/>
            </a:schemeClr>
          </a:solidFill>
          <a:effectLst/>
          <a:latin typeface="Segoe UI Light" pitchFamily="34" charset="0"/>
          <a:ea typeface="+mn-ea"/>
          <a:cs typeface="Arial" charset="0"/>
        </a:defRPr>
      </a:lvl1pPr>
    </p:titleStyle>
    <p:bodyStyle>
      <a:lvl1pPr marL="0" indent="0" algn="l" defTabSz="914363" rtl="0" eaLnBrk="1" latinLnBrk="0" hangingPunct="1">
        <a:lnSpc>
          <a:spcPct val="90000"/>
        </a:lnSpc>
        <a:spcBef>
          <a:spcPct val="20000"/>
        </a:spcBef>
        <a:buFont typeface="Arial" pitchFamily="34" charset="0"/>
        <a:buNone/>
        <a:defRPr sz="2400" b="0" kern="1200">
          <a:gradFill>
            <a:gsLst>
              <a:gs pos="0">
                <a:srgbClr val="595959"/>
              </a:gs>
              <a:gs pos="86000">
                <a:srgbClr val="595959"/>
              </a:gs>
            </a:gsLst>
            <a:lin ang="5400000" scaled="0"/>
          </a:gradFill>
          <a:latin typeface="Consolas" pitchFamily="49" charset="0"/>
          <a:ea typeface="+mn-ea"/>
          <a:cs typeface="Consolas" pitchFamily="49" charset="0"/>
        </a:defRPr>
      </a:lvl1pPr>
      <a:lvl2pPr marL="384954" indent="-7937" algn="l" defTabSz="914363" rtl="0" eaLnBrk="1" latinLnBrk="0" hangingPunct="1">
        <a:lnSpc>
          <a:spcPct val="90000"/>
        </a:lnSpc>
        <a:spcBef>
          <a:spcPct val="20000"/>
        </a:spcBef>
        <a:buFont typeface="Arial" pitchFamily="34" charset="0"/>
        <a:buNone/>
        <a:defRPr sz="2000" b="0" kern="1200">
          <a:gradFill>
            <a:gsLst>
              <a:gs pos="0">
                <a:srgbClr val="595959"/>
              </a:gs>
              <a:gs pos="86000">
                <a:srgbClr val="595959"/>
              </a:gs>
            </a:gsLst>
            <a:lin ang="5400000" scaled="0"/>
          </a:gradFill>
          <a:latin typeface="Consolas" pitchFamily="49" charset="0"/>
          <a:ea typeface="+mn-ea"/>
          <a:cs typeface="Consolas" pitchFamily="49" charset="0"/>
        </a:defRPr>
      </a:lvl2pPr>
      <a:lvl3pPr marL="761970"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3pPr>
      <a:lvl4pPr marL="1094009" indent="7937"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4pPr>
      <a:lvl5pPr marL="1426047" indent="0" algn="l" defTabSz="914363" rtl="0" eaLnBrk="1" latinLnBrk="0" hangingPunct="1">
        <a:lnSpc>
          <a:spcPct val="90000"/>
        </a:lnSpc>
        <a:spcBef>
          <a:spcPct val="20000"/>
        </a:spcBef>
        <a:buFont typeface="Arial" pitchFamily="34" charset="0"/>
        <a:buNone/>
        <a:defRPr sz="1800" b="0" kern="1200">
          <a:gradFill>
            <a:gsLst>
              <a:gs pos="0">
                <a:srgbClr val="595959"/>
              </a:gs>
              <a:gs pos="86000">
                <a:srgbClr val="595959"/>
              </a:gs>
            </a:gsLst>
            <a:lin ang="5400000" scaled="0"/>
          </a:gradFill>
          <a:latin typeface="Consolas" pitchFamily="49" charset="0"/>
          <a:ea typeface="+mn-ea"/>
          <a:cs typeface="Consolas"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microsoft.com/office/2007/relationships/hdphoto" Target="../media/hdphoto7.wdp"/><Relationship Id="rId5" Type="http://schemas.openxmlformats.org/officeDocument/2006/relationships/image" Target="../media/image16.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e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upload.wikimedia.org/wikipedia/commons/e/ed/BicycleAfterCrashWithCar_1648.jpg" TargetMode="Externa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0.png"/><Relationship Id="rId3" Type="http://schemas.openxmlformats.org/officeDocument/2006/relationships/image" Target="../media/image3.png"/><Relationship Id="rId7" Type="http://schemas.openxmlformats.org/officeDocument/2006/relationships/image" Target="../media/image27.png"/><Relationship Id="rId12" Type="http://schemas.openxmlformats.org/officeDocument/2006/relationships/image" Target="../media/image39.png"/><Relationship Id="rId17" Type="http://schemas.microsoft.com/office/2007/relationships/hdphoto" Target="../media/hdphoto7.wdp"/><Relationship Id="rId2" Type="http://schemas.openxmlformats.org/officeDocument/2006/relationships/image" Target="../media/image22.png"/><Relationship Id="rId16"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6.png"/><Relationship Id="rId11" Type="http://schemas.microsoft.com/office/2007/relationships/hdphoto" Target="../media/hdphoto10.wdp"/><Relationship Id="rId5" Type="http://schemas.openxmlformats.org/officeDocument/2006/relationships/image" Target="../media/image25.png"/><Relationship Id="rId15" Type="http://schemas.openxmlformats.org/officeDocument/2006/relationships/image" Target="../media/image19.png"/><Relationship Id="rId10" Type="http://schemas.openxmlformats.org/officeDocument/2006/relationships/image" Target="../media/image38.png"/><Relationship Id="rId4" Type="http://schemas.openxmlformats.org/officeDocument/2006/relationships/image" Target="../media/image24.png"/><Relationship Id="rId9" Type="http://schemas.openxmlformats.org/officeDocument/2006/relationships/image" Target="../media/image37.png"/><Relationship Id="rId14" Type="http://schemas.microsoft.com/office/2007/relationships/hdphoto" Target="../media/hdphoto1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07/relationships/hdphoto" Target="../media/hdphoto12.wdp"/><Relationship Id="rId3" Type="http://schemas.openxmlformats.org/officeDocument/2006/relationships/image" Target="../media/image42.png"/><Relationship Id="rId7" Type="http://schemas.openxmlformats.org/officeDocument/2006/relationships/image" Target="../media/image26.png"/><Relationship Id="rId12" Type="http://schemas.openxmlformats.org/officeDocument/2006/relationships/image" Target="../media/image44.png"/><Relationship Id="rId17" Type="http://schemas.microsoft.com/office/2007/relationships/hdphoto" Target="../media/hdphoto14.wdp"/><Relationship Id="rId2" Type="http://schemas.openxmlformats.org/officeDocument/2006/relationships/notesSlide" Target="../notesSlides/notesSlide17.xml"/><Relationship Id="rId16"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43.png"/><Relationship Id="rId5" Type="http://schemas.openxmlformats.org/officeDocument/2006/relationships/image" Target="../media/image24.png"/><Relationship Id="rId15" Type="http://schemas.microsoft.com/office/2007/relationships/hdphoto" Target="../media/hdphoto13.wdp"/><Relationship Id="rId10"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22.png"/><Relationship Id="rId1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07/relationships/hdphoto" Target="../media/hdphoto12.wdp"/><Relationship Id="rId3" Type="http://schemas.openxmlformats.org/officeDocument/2006/relationships/image" Target="../media/image42.png"/><Relationship Id="rId7" Type="http://schemas.openxmlformats.org/officeDocument/2006/relationships/image" Target="../media/image26.png"/><Relationship Id="rId12" Type="http://schemas.openxmlformats.org/officeDocument/2006/relationships/image" Target="../media/image44.png"/><Relationship Id="rId17" Type="http://schemas.microsoft.com/office/2007/relationships/hdphoto" Target="../media/hdphoto14.wdp"/><Relationship Id="rId2" Type="http://schemas.openxmlformats.org/officeDocument/2006/relationships/notesSlide" Target="../notesSlides/notesSlide18.xml"/><Relationship Id="rId16"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43.png"/><Relationship Id="rId5" Type="http://schemas.openxmlformats.org/officeDocument/2006/relationships/image" Target="../media/image24.png"/><Relationship Id="rId15" Type="http://schemas.microsoft.com/office/2007/relationships/hdphoto" Target="../media/hdphoto13.wdp"/><Relationship Id="rId10"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22.png"/><Relationship Id="rId14"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13" Type="http://schemas.microsoft.com/office/2007/relationships/hdphoto" Target="../media/hdphoto13.wdp"/><Relationship Id="rId3" Type="http://schemas.openxmlformats.org/officeDocument/2006/relationships/image" Target="../media/image43.png"/><Relationship Id="rId7" Type="http://schemas.openxmlformats.org/officeDocument/2006/relationships/image" Target="../media/image25.png"/><Relationship Id="rId12" Type="http://schemas.openxmlformats.org/officeDocument/2006/relationships/image" Target="../media/image45.png"/><Relationship Id="rId2" Type="http://schemas.openxmlformats.org/officeDocument/2006/relationships/notesSlide" Target="../notesSlides/notesSlide19.xml"/><Relationship Id="rId16"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image" Target="../media/image23.png"/><Relationship Id="rId5" Type="http://schemas.microsoft.com/office/2007/relationships/hdphoto" Target="../media/hdphoto12.wdp"/><Relationship Id="rId15" Type="http://schemas.microsoft.com/office/2007/relationships/hdphoto" Target="../media/hdphoto14.wdp"/><Relationship Id="rId10" Type="http://schemas.openxmlformats.org/officeDocument/2006/relationships/image" Target="../media/image22.png"/><Relationship Id="rId4" Type="http://schemas.openxmlformats.org/officeDocument/2006/relationships/image" Target="../media/image44.png"/><Relationship Id="rId9" Type="http://schemas.openxmlformats.org/officeDocument/2006/relationships/image" Target="../media/image27.png"/><Relationship Id="rId14"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5.png"/><Relationship Id="rId3" Type="http://schemas.openxmlformats.org/officeDocument/2006/relationships/image" Target="../media/image43.png"/><Relationship Id="rId7" Type="http://schemas.openxmlformats.org/officeDocument/2006/relationships/image" Target="../media/image24.png"/><Relationship Id="rId12" Type="http://schemas.openxmlformats.org/officeDocument/2006/relationships/image" Target="../media/image23.png"/><Relationship Id="rId2" Type="http://schemas.openxmlformats.org/officeDocument/2006/relationships/notesSlide" Target="../notesSlides/notesSlide20.xml"/><Relationship Id="rId16" Type="http://schemas.microsoft.com/office/2007/relationships/hdphoto" Target="../media/hdphoto14.wdp"/><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image" Target="../media/image22.png"/><Relationship Id="rId5" Type="http://schemas.microsoft.com/office/2007/relationships/hdphoto" Target="../media/hdphoto12.wdp"/><Relationship Id="rId15" Type="http://schemas.openxmlformats.org/officeDocument/2006/relationships/image" Target="../media/image46.png"/><Relationship Id="rId10" Type="http://schemas.openxmlformats.org/officeDocument/2006/relationships/image" Target="../media/image27.png"/><Relationship Id="rId4" Type="http://schemas.openxmlformats.org/officeDocument/2006/relationships/image" Target="../media/image44.png"/><Relationship Id="rId9" Type="http://schemas.openxmlformats.org/officeDocument/2006/relationships/image" Target="../media/image26.png"/><Relationship Id="rId14" Type="http://schemas.microsoft.com/office/2007/relationships/hdphoto" Target="../media/hdphoto13.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jpeg"/><Relationship Id="rId1" Type="http://schemas.openxmlformats.org/officeDocument/2006/relationships/slideLayout" Target="../slideLayouts/slideLayout16.xml"/><Relationship Id="rId5" Type="http://schemas.microsoft.com/office/2007/relationships/hdphoto" Target="../media/hdphoto8.wdp"/><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jpeg"/><Relationship Id="rId1" Type="http://schemas.openxmlformats.org/officeDocument/2006/relationships/slideLayout" Target="../slideLayouts/slideLayout16.xml"/><Relationship Id="rId5" Type="http://schemas.microsoft.com/office/2007/relationships/hdphoto" Target="../media/hdphoto8.wdp"/><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microsoft.com/office/2007/relationships/hdphoto" Target="../media/hdphoto15.wdp"/><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6.png"/><Relationship Id="rId7" Type="http://schemas.microsoft.com/office/2007/relationships/hdphoto" Target="../media/hdphoto15.wdp"/><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microsoft.com/office/2007/relationships/hdphoto" Target="../media/hdphoto15.wdp"/><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3.png"/><Relationship Id="rId5" Type="http://schemas.microsoft.com/office/2007/relationships/hdphoto" Target="../media/hdphoto15.wdp"/><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microsoft.com/office/2007/relationships/hdphoto" Target="../media/hdphoto15.wdp"/><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microsoft.com/office/2007/relationships/hdphoto" Target="../media/hdphoto15.wdp"/><Relationship Id="rId5" Type="http://schemas.openxmlformats.org/officeDocument/2006/relationships/image" Target="../media/image55.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8" Type="http://schemas.openxmlformats.org/officeDocument/2006/relationships/image" Target="../media/image66.png"/><Relationship Id="rId13" Type="http://schemas.microsoft.com/office/2007/relationships/hdphoto" Target="../media/hdphoto18.wdp"/><Relationship Id="rId3" Type="http://schemas.openxmlformats.org/officeDocument/2006/relationships/image" Target="../media/image63.png"/><Relationship Id="rId7" Type="http://schemas.microsoft.com/office/2007/relationships/hdphoto" Target="../media/hdphoto17.wdp"/><Relationship Id="rId12"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68.png"/><Relationship Id="rId5" Type="http://schemas.microsoft.com/office/2007/relationships/hdphoto" Target="../media/hdphoto16.wdp"/><Relationship Id="rId10" Type="http://schemas.openxmlformats.org/officeDocument/2006/relationships/image" Target="../media/image14.png"/><Relationship Id="rId4" Type="http://schemas.openxmlformats.org/officeDocument/2006/relationships/image" Target="../media/image64.png"/><Relationship Id="rId9" Type="http://schemas.openxmlformats.org/officeDocument/2006/relationships/image" Target="../media/image67.png"/><Relationship Id="rId14" Type="http://schemas.openxmlformats.org/officeDocument/2006/relationships/image" Target="../media/image5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70.jpeg"/><Relationship Id="rId7" Type="http://schemas.openxmlformats.org/officeDocument/2006/relationships/image" Target="../media/image73.jpe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2.jpeg"/><Relationship Id="rId5" Type="http://schemas.openxmlformats.org/officeDocument/2006/relationships/image" Target="../media/image71.jpeg"/><Relationship Id="rId4" Type="http://schemas.microsoft.com/office/2007/relationships/hdphoto" Target="../media/hdphoto19.wdp"/><Relationship Id="rId9" Type="http://schemas.microsoft.com/office/2007/relationships/hdphoto" Target="../media/hdphoto20.wdp"/></Relationships>
</file>

<file path=ppt/slides/_rels/slide48.xml.rels><?xml version="1.0" encoding="UTF-8" standalone="yes"?>
<Relationships xmlns="http://schemas.openxmlformats.org/package/2006/relationships"><Relationship Id="rId8" Type="http://schemas.microsoft.com/office/2007/relationships/hdphoto" Target="../media/hdphoto21.wdp"/><Relationship Id="rId3" Type="http://schemas.openxmlformats.org/officeDocument/2006/relationships/image" Target="../media/image63.png"/><Relationship Id="rId7"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5.png"/><Relationship Id="rId11" Type="http://schemas.microsoft.com/office/2007/relationships/hdphoto" Target="../media/hdphoto22.wdp"/><Relationship Id="rId5" Type="http://schemas.microsoft.com/office/2007/relationships/hdphoto" Target="../media/hdphoto16.wdp"/><Relationship Id="rId10" Type="http://schemas.openxmlformats.org/officeDocument/2006/relationships/image" Target="../media/image78.png"/><Relationship Id="rId4" Type="http://schemas.openxmlformats.org/officeDocument/2006/relationships/image" Target="../media/image64.png"/><Relationship Id="rId9" Type="http://schemas.openxmlformats.org/officeDocument/2006/relationships/image" Target="../media/image77.png"/></Relationships>
</file>

<file path=ppt/slides/_rels/slide4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1.png"/><Relationship Id="rId3" Type="http://schemas.openxmlformats.org/officeDocument/2006/relationships/image" Target="../media/image63.png"/><Relationship Id="rId7" Type="http://schemas.microsoft.com/office/2007/relationships/hdphoto" Target="../media/hdphoto16.wdp"/><Relationship Id="rId12"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80.png"/><Relationship Id="rId5" Type="http://schemas.microsoft.com/office/2007/relationships/hdphoto" Target="../media/hdphoto23.wdp"/><Relationship Id="rId10" Type="http://schemas.microsoft.com/office/2007/relationships/hdphoto" Target="../media/hdphoto21.wdp"/><Relationship Id="rId4" Type="http://schemas.openxmlformats.org/officeDocument/2006/relationships/image" Target="../media/image79.png"/><Relationship Id="rId9" Type="http://schemas.openxmlformats.org/officeDocument/2006/relationships/image" Target="../media/image7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2.jpe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5.jpeg"/><Relationship Id="rId1" Type="http://schemas.openxmlformats.org/officeDocument/2006/relationships/slideLayout" Target="../slideLayouts/slideLayout16.xml"/><Relationship Id="rId5" Type="http://schemas.microsoft.com/office/2007/relationships/hdphoto" Target="../media/hdphoto8.wdp"/><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jpe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95.pn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7.png"/><Relationship Id="rId3" Type="http://schemas.openxmlformats.org/officeDocument/2006/relationships/image" Target="../media/image12.png"/><Relationship Id="rId7" Type="http://schemas.microsoft.com/office/2007/relationships/hdphoto" Target="../media/hdphoto5.wdp"/><Relationship Id="rId12" Type="http://schemas.microsoft.com/office/2007/relationships/hdphoto" Target="../media/hdphoto7.wdp"/><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3.png"/><Relationship Id="rId10" Type="http://schemas.microsoft.com/office/2007/relationships/hdphoto" Target="../media/hdphoto6.wdp"/><Relationship Id="rId4" Type="http://schemas.microsoft.com/office/2007/relationships/hdphoto" Target="../media/hdphoto4.wdp"/><Relationship Id="rId9" Type="http://schemas.openxmlformats.org/officeDocument/2006/relationships/image" Target="../media/image15.png"/><Relationship Id="rId14" Type="http://schemas.microsoft.com/office/2007/relationships/hdphoto" Target="../media/hdphoto8.wdp"/></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microsoft.com/office/2007/relationships/hdphoto" Target="../media/hdphoto7.wdp"/><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6.png"/><Relationship Id="rId11" Type="http://schemas.microsoft.com/office/2007/relationships/hdphoto" Target="../media/hdphoto9.wdp"/><Relationship Id="rId5" Type="http://schemas.openxmlformats.org/officeDocument/2006/relationships/image" Target="../media/image18.png"/><Relationship Id="rId10" Type="http://schemas.openxmlformats.org/officeDocument/2006/relationships/image" Target="../media/image21.png"/><Relationship Id="rId4" Type="http://schemas.microsoft.com/office/2007/relationships/hdphoto" Target="../media/hdphoto4.wdp"/><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19.png"/><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6808471"/>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itle 3"/>
          <p:cNvSpPr>
            <a:spLocks noGrp="1"/>
          </p:cNvSpPr>
          <p:nvPr>
            <p:ph type="ctrTitle"/>
          </p:nvPr>
        </p:nvSpPr>
        <p:spPr>
          <a:xfrm>
            <a:off x="3109913" y="2468880"/>
            <a:ext cx="8502967" cy="1276830"/>
          </a:xfrm>
        </p:spPr>
        <p:txBody>
          <a:bodyPr/>
          <a:lstStyle/>
          <a:p>
            <a:pPr algn="r"/>
            <a:r>
              <a:rPr lang="en-US" sz="8000" cap="all" dirty="0" smtClean="0"/>
              <a:t>Windows A</a:t>
            </a:r>
            <a:r>
              <a:rPr lang="en-US" sz="8000" cap="all" dirty="0" smtClean="0">
                <a:solidFill>
                  <a:srgbClr val="00B0F0">
                    <a:alpha val="99000"/>
                  </a:srgbClr>
                </a:solidFill>
              </a:rPr>
              <a:t>z</a:t>
            </a:r>
            <a:r>
              <a:rPr lang="en-US" sz="8000" cap="all" dirty="0" smtClean="0"/>
              <a:t>ure</a:t>
            </a:r>
            <a:endParaRPr lang="en-US" cap="all" dirty="0"/>
          </a:p>
        </p:txBody>
      </p:sp>
      <p:sp>
        <p:nvSpPr>
          <p:cNvPr id="2" name="Text Placeholder 1"/>
          <p:cNvSpPr>
            <a:spLocks noGrp="1"/>
          </p:cNvSpPr>
          <p:nvPr>
            <p:ph type="body" sz="quarter" idx="11"/>
          </p:nvPr>
        </p:nvSpPr>
        <p:spPr>
          <a:xfrm>
            <a:off x="3871913" y="3957021"/>
            <a:ext cx="5454333" cy="929485"/>
          </a:xfrm>
        </p:spPr>
        <p:txBody>
          <a:bodyPr/>
          <a:lstStyle/>
          <a:p>
            <a:r>
              <a:rPr lang="en-US" sz="2800" dirty="0">
                <a:solidFill>
                  <a:srgbClr val="00B0F0">
                    <a:alpha val="98000"/>
                  </a:srgbClr>
                </a:solidFill>
              </a:rPr>
              <a:t>Scott Guthrie</a:t>
            </a:r>
          </a:p>
          <a:p>
            <a:r>
              <a:rPr lang="en-US" sz="1600" dirty="0"/>
              <a:t>Corporate Vice President</a:t>
            </a:r>
          </a:p>
          <a:p>
            <a:r>
              <a:rPr lang="en-US" sz="1600" dirty="0"/>
              <a:t>Windows Azure Application Platform</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 r="-524"/>
          <a:stretch/>
        </p:blipFill>
        <p:spPr>
          <a:xfrm>
            <a:off x="-2398554" y="1039177"/>
            <a:ext cx="4797107" cy="4867275"/>
          </a:xfrm>
          <a:prstGeom prst="rect">
            <a:avLst/>
          </a:prstGeom>
        </p:spPr>
      </p:pic>
      <p:sp>
        <p:nvSpPr>
          <p:cNvPr id="6" name="Rectangle 5"/>
          <p:cNvSpPr/>
          <p:nvPr/>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2916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532231" y="1943286"/>
            <a:ext cx="1091422" cy="2673208"/>
            <a:chOff x="5556414" y="2061552"/>
            <a:chExt cx="1091422" cy="2554941"/>
          </a:xfrm>
        </p:grpSpPr>
        <p:sp>
          <p:nvSpPr>
            <p:cNvPr id="43" name="Down Arrow 42"/>
            <p:cNvSpPr/>
            <p:nvPr/>
          </p:nvSpPr>
          <p:spPr bwMode="auto">
            <a:xfrm>
              <a:off x="5556414" y="2061552"/>
              <a:ext cx="286871" cy="2554941"/>
            </a:xfrm>
            <a:prstGeom prst="downArrow">
              <a:avLst>
                <a:gd name="adj1" fmla="val 42122"/>
                <a:gd name="adj2" fmla="val 62085"/>
              </a:avLst>
            </a:prstGeom>
            <a:solidFill>
              <a:srgbClr val="85BCE6">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4" name="Down Arrow 43"/>
            <p:cNvSpPr/>
            <p:nvPr/>
          </p:nvSpPr>
          <p:spPr bwMode="auto">
            <a:xfrm>
              <a:off x="6360965" y="2061552"/>
              <a:ext cx="286871" cy="2554941"/>
            </a:xfrm>
            <a:prstGeom prst="downArrow">
              <a:avLst>
                <a:gd name="adj1" fmla="val 42122"/>
                <a:gd name="adj2" fmla="val 62085"/>
              </a:avLst>
            </a:prstGeom>
            <a:solidFill>
              <a:srgbClr val="85BCE6">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4" y="4834352"/>
            <a:ext cx="1607803" cy="694552"/>
          </a:xfrm>
          <a:prstGeom prst="rect">
            <a:avLst/>
          </a:prstGeom>
        </p:spPr>
      </p:pic>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361" y="4834352"/>
            <a:ext cx="1607803" cy="694552"/>
          </a:xfrm>
          <a:prstGeom prst="rect">
            <a:avLst/>
          </a:prstGeom>
        </p:spPr>
      </p:pic>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4378191"/>
              <a:ext cx="1607803" cy="694552"/>
            </a:xfrm>
            <a:prstGeom prst="rect">
              <a:avLst/>
            </a:prstGeom>
          </p:spPr>
        </p:pic>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4378191"/>
              <a:ext cx="1607803" cy="694552"/>
            </a:xfrm>
            <a:prstGeom prst="rect">
              <a:avLst/>
            </a:prstGeom>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4378191"/>
              <a:ext cx="1607803" cy="694552"/>
            </a:xfrm>
            <a:prstGeom prst="rect">
              <a:avLst/>
            </a:prstGeom>
          </p:spPr>
        </p:pic>
        <p:pic>
          <p:nvPicPr>
            <p:cNvPr id="67" name="Picture 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4378191"/>
              <a:ext cx="1607803" cy="694552"/>
            </a:xfrm>
            <a:prstGeom prst="rect">
              <a:avLst/>
            </a:prstGeom>
          </p:spPr>
        </p:pic>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4378191"/>
              <a:ext cx="1607803" cy="694552"/>
            </a:xfrm>
            <a:prstGeom prst="rect">
              <a:avLst/>
            </a:prstGeom>
          </p:spPr>
        </p:pic>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4378191"/>
              <a:ext cx="1607803" cy="694552"/>
            </a:xfrm>
            <a:prstGeom prst="rect">
              <a:avLst/>
            </a:prstGeom>
          </p:spPr>
        </p:pic>
        <p:pic>
          <p:nvPicPr>
            <p:cNvPr id="70" name="Picture 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181600"/>
              <a:ext cx="1607803" cy="694552"/>
            </a:xfrm>
            <a:prstGeom prst="rect">
              <a:avLst/>
            </a:prstGeom>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181600"/>
              <a:ext cx="1607803" cy="694552"/>
            </a:xfrm>
            <a:prstGeom prst="rect">
              <a:avLst/>
            </a:prstGeom>
          </p:spPr>
        </p:pic>
        <p:pic>
          <p:nvPicPr>
            <p:cNvPr id="74" name="Picture 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181600"/>
              <a:ext cx="1607803" cy="694552"/>
            </a:xfrm>
            <a:prstGeom prst="rect">
              <a:avLst/>
            </a:prstGeom>
          </p:spPr>
        </p:pic>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6" y="5181600"/>
              <a:ext cx="1607803" cy="694552"/>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855" y="5181600"/>
              <a:ext cx="1607803" cy="694552"/>
            </a:xfrm>
            <a:prstGeom prst="rect">
              <a:avLst/>
            </a:prstGeom>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181600"/>
              <a:ext cx="1607803" cy="694552"/>
            </a:xfrm>
            <a:prstGeom prst="rect">
              <a:avLst/>
            </a:prstGeom>
          </p:spPr>
        </p:pic>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181600"/>
              <a:ext cx="1607803" cy="694552"/>
            </a:xfrm>
            <a:prstGeom prst="rect">
              <a:avLst/>
            </a:prstGeom>
          </p:spPr>
        </p:pic>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181600"/>
              <a:ext cx="1607803" cy="694552"/>
            </a:xfrm>
            <a:prstGeom prst="rect">
              <a:avLst/>
            </a:prstGeom>
          </p:spPr>
        </p:pic>
        <p:pic>
          <p:nvPicPr>
            <p:cNvPr id="80" name="Picture 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3661" y="5985009"/>
              <a:ext cx="1607803" cy="694552"/>
            </a:xfrm>
            <a:prstGeom prst="rect">
              <a:avLst/>
            </a:prstGeom>
          </p:spPr>
        </p:pic>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0468" y="5985009"/>
              <a:ext cx="1607803" cy="694552"/>
            </a:xfrm>
            <a:prstGeom prst="rect">
              <a:avLst/>
            </a:prstGeom>
          </p:spPr>
        </p:pic>
        <p:pic>
          <p:nvPicPr>
            <p:cNvPr id="82" name="Picture 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4597" y="5985009"/>
              <a:ext cx="1607803" cy="694552"/>
            </a:xfrm>
            <a:prstGeom prst="rect">
              <a:avLst/>
            </a:prstGeom>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726" y="5985009"/>
              <a:ext cx="1607803" cy="694552"/>
            </a:xfrm>
            <a:prstGeom prst="rect">
              <a:avLst/>
            </a:prstGeom>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2855" y="5985009"/>
              <a:ext cx="1607803" cy="694552"/>
            </a:xfrm>
            <a:prstGeom prst="rect">
              <a:avLst/>
            </a:prstGeom>
          </p:spPr>
        </p:pic>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6984" y="5985009"/>
              <a:ext cx="1607803" cy="694552"/>
            </a:xfrm>
            <a:prstGeom prst="rect">
              <a:avLst/>
            </a:prstGeom>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1113" y="5985009"/>
              <a:ext cx="1607803" cy="694552"/>
            </a:xfrm>
            <a:prstGeom prst="rect">
              <a:avLst/>
            </a:prstGeom>
          </p:spPr>
        </p:pic>
        <p:pic>
          <p:nvPicPr>
            <p:cNvPr id="87" name="Picture 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25245" y="5985009"/>
              <a:ext cx="1607803" cy="694552"/>
            </a:xfrm>
            <a:prstGeom prst="rect">
              <a:avLst/>
            </a:prstGeom>
          </p:spPr>
        </p:pic>
      </p:grpSp>
      <p:sp>
        <p:nvSpPr>
          <p:cNvPr id="35" name="Rectangle 34"/>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4" name="Group 3"/>
          <p:cNvGrpSpPr/>
          <p:nvPr/>
        </p:nvGrpSpPr>
        <p:grpSpPr>
          <a:xfrm>
            <a:off x="5330214" y="1206564"/>
            <a:ext cx="1509742" cy="736721"/>
            <a:chOff x="5375415" y="1342167"/>
            <a:chExt cx="1509742" cy="736721"/>
          </a:xfrm>
        </p:grpSpPr>
        <p:grpSp>
          <p:nvGrpSpPr>
            <p:cNvPr id="36" name="Group 35"/>
            <p:cNvGrpSpPr/>
            <p:nvPr/>
          </p:nvGrpSpPr>
          <p:grpSpPr>
            <a:xfrm>
              <a:off x="5375415" y="1342167"/>
              <a:ext cx="705283" cy="736721"/>
              <a:chOff x="2145364" y="3673700"/>
              <a:chExt cx="705283" cy="736721"/>
            </a:xfrm>
          </p:grpSpPr>
          <p:sp>
            <p:nvSpPr>
              <p:cNvPr id="37" name="Rounded Rectangle 36"/>
              <p:cNvSpPr/>
              <p:nvPr/>
            </p:nvSpPr>
            <p:spPr bwMode="auto">
              <a:xfrm>
                <a:off x="2145364" y="3673700"/>
                <a:ext cx="705283" cy="736721"/>
              </a:xfrm>
              <a:prstGeom prst="roundRect">
                <a:avLst>
                  <a:gd name="adj" fmla="val 11650"/>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8" name="Picture 37"/>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24769" y="3794243"/>
                <a:ext cx="526347" cy="526347"/>
              </a:xfrm>
              <a:prstGeom prst="rect">
                <a:avLst/>
              </a:prstGeom>
            </p:spPr>
          </p:pic>
        </p:grpSp>
        <p:grpSp>
          <p:nvGrpSpPr>
            <p:cNvPr id="40" name="Group 39"/>
            <p:cNvGrpSpPr/>
            <p:nvPr/>
          </p:nvGrpSpPr>
          <p:grpSpPr>
            <a:xfrm>
              <a:off x="6179874" y="1342167"/>
              <a:ext cx="705283" cy="736721"/>
              <a:chOff x="2089030" y="3673700"/>
              <a:chExt cx="705283" cy="736721"/>
            </a:xfrm>
          </p:grpSpPr>
          <p:sp>
            <p:nvSpPr>
              <p:cNvPr id="41" name="Rounded Rectangle 40"/>
              <p:cNvSpPr/>
              <p:nvPr/>
            </p:nvSpPr>
            <p:spPr bwMode="auto">
              <a:xfrm>
                <a:off x="2089030" y="3673700"/>
                <a:ext cx="705283" cy="736721"/>
              </a:xfrm>
              <a:prstGeom prst="roundRect">
                <a:avLst>
                  <a:gd name="adj" fmla="val 13578"/>
                </a:avLst>
              </a:prstGeom>
              <a:solidFill>
                <a:srgbClr val="85BCE6">
                  <a:alpha val="30000"/>
                </a:srgb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2" name="Picture 41"/>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grpSp>
        <p:nvGrpSpPr>
          <p:cNvPr id="6" name="Group 5"/>
          <p:cNvGrpSpPr/>
          <p:nvPr/>
        </p:nvGrpSpPr>
        <p:grpSpPr>
          <a:xfrm>
            <a:off x="4435624" y="4834352"/>
            <a:ext cx="3311540" cy="694552"/>
            <a:chOff x="4408729" y="4834352"/>
            <a:chExt cx="3311540" cy="694552"/>
          </a:xfrm>
        </p:grpSpPr>
        <p:pic>
          <p:nvPicPr>
            <p:cNvPr id="47" name="Picture 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9" y="4834352"/>
              <a:ext cx="1607803" cy="694552"/>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466" y="4834352"/>
              <a:ext cx="1607803" cy="694552"/>
            </a:xfrm>
            <a:prstGeom prst="rect">
              <a:avLst/>
            </a:prstGeom>
          </p:spPr>
        </p:pic>
      </p:grpSp>
      <p:sp>
        <p:nvSpPr>
          <p:cNvPr id="50" name="TextBox 49"/>
          <p:cNvSpPr txBox="1"/>
          <p:nvPr/>
        </p:nvSpPr>
        <p:spPr>
          <a:xfrm>
            <a:off x="339026" y="4417605"/>
            <a:ext cx="3635453"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 Datacenter</a:t>
            </a:r>
            <a:endParaRPr lang="en-US" sz="1800" dirty="0">
              <a:gradFill>
                <a:gsLst>
                  <a:gs pos="0">
                    <a:srgbClr val="FFFFFF"/>
                  </a:gs>
                  <a:gs pos="100000">
                    <a:srgbClr val="FFFFFF"/>
                  </a:gs>
                </a:gsLst>
                <a:lin ang="5400000" scaled="0"/>
              </a:gradFill>
            </a:endParaRPr>
          </a:p>
        </p:txBody>
      </p:sp>
      <p:grpSp>
        <p:nvGrpSpPr>
          <p:cNvPr id="51" name="Group 50"/>
          <p:cNvGrpSpPr/>
          <p:nvPr/>
        </p:nvGrpSpPr>
        <p:grpSpPr>
          <a:xfrm>
            <a:off x="5304100" y="1099173"/>
            <a:ext cx="1567543" cy="979715"/>
            <a:chOff x="2075433" y="3557736"/>
            <a:chExt cx="1567543" cy="979715"/>
          </a:xfrm>
        </p:grpSpPr>
        <p:sp>
          <p:nvSpPr>
            <p:cNvPr id="52" name="Rounded Rectangle 51"/>
            <p:cNvSpPr/>
            <p:nvPr/>
          </p:nvSpPr>
          <p:spPr bwMode="auto">
            <a:xfrm>
              <a:off x="2075433" y="3557736"/>
              <a:ext cx="1567543" cy="979715"/>
            </a:xfrm>
            <a:prstGeom prst="roundRect">
              <a:avLst>
                <a:gd name="adj" fmla="val 2011"/>
              </a:avLst>
            </a:prstGeom>
            <a:solidFill>
              <a:srgbClr val="85BCE6"/>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3" name="Picture 52"/>
            <p:cNvPicPr>
              <a:picLocks noChangeAspect="1"/>
            </p:cNvPicPr>
            <p:nvPr/>
          </p:nvPicPr>
          <p:blipFill>
            <a:blip r:embed="rId5" cstate="print">
              <a:duotone>
                <a:prstClr val="black"/>
                <a:schemeClr val="bg1">
                  <a:tint val="45000"/>
                  <a:satMod val="400000"/>
                </a:schemeClr>
              </a:duotone>
              <a:extLst>
                <a:ext uri="{BEBA8EAE-BF5A-486C-A8C5-ECC9F3942E4B}">
                  <a14:imgProps xmlns:a14="http://schemas.microsoft.com/office/drawing/2010/main">
                    <a14:imgLayer r:embed="rId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54" name="TextBox 53"/>
            <p:cNvSpPr txBox="1"/>
            <p:nvPr/>
          </p:nvSpPr>
          <p:spPr>
            <a:xfrm>
              <a:off x="2762201" y="3846372"/>
              <a:ext cx="750718" cy="393954"/>
            </a:xfrm>
            <a:prstGeom prst="rect">
              <a:avLst/>
            </a:prstGeom>
            <a:noFill/>
          </p:spPr>
          <p:txBody>
            <a:bodyPr wrap="none" lIns="0" tIns="0" rIns="0" bIns="0" rtlCol="0">
              <a:spAutoFit/>
            </a:bodyPr>
            <a:lstStyle/>
            <a:p>
              <a:pPr>
                <a:lnSpc>
                  <a:spcPct val="80000"/>
                </a:lnSpc>
                <a:buSzPct val="80000"/>
              </a:pPr>
              <a:r>
                <a:rPr lang="en-US" sz="1600" dirty="0" smtClean="0">
                  <a:solidFill>
                    <a:schemeClr val="bg1"/>
                  </a:solidFill>
                </a:rPr>
                <a:t>service</a:t>
              </a:r>
              <a:br>
                <a:rPr lang="en-US" sz="1600" dirty="0" smtClean="0">
                  <a:solidFill>
                    <a:schemeClr val="bg1"/>
                  </a:solidFill>
                </a:rPr>
              </a:br>
              <a:r>
                <a:rPr lang="en-US" sz="1600" dirty="0" smtClean="0">
                  <a:solidFill>
                    <a:schemeClr val="bg1"/>
                  </a:solidFill>
                </a:rPr>
                <a:t>package</a:t>
              </a:r>
              <a:endParaRPr lang="en-US" sz="1600" dirty="0">
                <a:solidFill>
                  <a:schemeClr val="bg1"/>
                </a:solidFill>
              </a:endParaRPr>
            </a:p>
          </p:txBody>
        </p:sp>
      </p:grpSp>
      <p:sp>
        <p:nvSpPr>
          <p:cNvPr id="49" name="TextBox 48"/>
          <p:cNvSpPr txBox="1"/>
          <p:nvPr/>
        </p:nvSpPr>
        <p:spPr>
          <a:xfrm>
            <a:off x="307821" y="376411"/>
            <a:ext cx="3564932" cy="984885"/>
          </a:xfrm>
          <a:prstGeom prst="rect">
            <a:avLst/>
          </a:prstGeom>
          <a:noFill/>
        </p:spPr>
        <p:txBody>
          <a:bodyPr wrap="square" lIns="0" tIns="0" rIns="0" bIns="0" rtlCol="0">
            <a:spAutoFit/>
          </a:bodyPr>
          <a:lstStyle/>
          <a:p>
            <a:pPr>
              <a:lnSpc>
                <a:spcPct val="90000"/>
              </a:lnSpc>
              <a:spcAft>
                <a:spcPts val="600"/>
              </a:spcAft>
              <a:buSzPct val="80000"/>
            </a:pPr>
            <a:r>
              <a:rPr lang="en-US" sz="2000" dirty="0" smtClean="0">
                <a:solidFill>
                  <a:srgbClr val="92D050"/>
                </a:solidFill>
                <a:sym typeface="Wingdings" pitchFamily="2" charset="2"/>
              </a:rPr>
              <a:t> </a:t>
            </a:r>
            <a:r>
              <a:rPr lang="en-US" sz="2000" dirty="0" smtClean="0">
                <a:solidFill>
                  <a:schemeClr val="bg1"/>
                </a:solidFill>
              </a:rPr>
              <a:t>Provision Virtual Servers</a:t>
            </a:r>
          </a:p>
          <a:p>
            <a:pPr>
              <a:lnSpc>
                <a:spcPct val="90000"/>
              </a:lnSpc>
              <a:spcAft>
                <a:spcPts val="600"/>
              </a:spcAft>
              <a:buSzPct val="80000"/>
            </a:pPr>
            <a:r>
              <a:rPr lang="en-US" sz="2000" dirty="0" smtClean="0">
                <a:solidFill>
                  <a:srgbClr val="92D050"/>
                </a:solidFill>
                <a:sym typeface="Wingdings" pitchFamily="2" charset="2"/>
              </a:rPr>
              <a:t> </a:t>
            </a:r>
            <a:r>
              <a:rPr lang="en-US" sz="2000" dirty="0" smtClean="0">
                <a:solidFill>
                  <a:srgbClr val="92D050"/>
                </a:solidFill>
              </a:rPr>
              <a:t>Deploy App Code</a:t>
            </a:r>
          </a:p>
          <a:p>
            <a:pPr>
              <a:lnSpc>
                <a:spcPct val="90000"/>
              </a:lnSpc>
              <a:spcAft>
                <a:spcPts val="600"/>
              </a:spcAft>
              <a:buSzPct val="80000"/>
            </a:pPr>
            <a:r>
              <a:rPr lang="en-US" sz="2000" dirty="0" smtClean="0">
                <a:solidFill>
                  <a:srgbClr val="92D050"/>
                </a:solidFill>
                <a:sym typeface="Wingdings" pitchFamily="2" charset="2"/>
              </a:rPr>
              <a:t> </a:t>
            </a:r>
            <a:r>
              <a:rPr lang="en-US" sz="2000" dirty="0" smtClean="0">
                <a:solidFill>
                  <a:schemeClr val="bg1"/>
                </a:solidFill>
              </a:rPr>
              <a:t>Configure Network</a:t>
            </a:r>
          </a:p>
        </p:txBody>
      </p:sp>
    </p:spTree>
    <p:extLst>
      <p:ext uri="{BB962C8B-B14F-4D97-AF65-F5344CB8AC3E}">
        <p14:creationId xmlns:p14="http://schemas.microsoft.com/office/powerpoint/2010/main" val="1233960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xit" presetSubtype="0" fill="hold" nodeType="afterEffect">
                                  <p:stCondLst>
                                    <p:cond delay="0"/>
                                  </p:stCondLst>
                                  <p:childTnLst>
                                    <p:animEffect transition="out" filter="fade">
                                      <p:cBhvr>
                                        <p:cTn id="12" dur="500"/>
                                        <p:tgtEl>
                                          <p:spTgt spid="51"/>
                                        </p:tgtEl>
                                      </p:cBhvr>
                                    </p:animEffect>
                                    <p:set>
                                      <p:cBhvr>
                                        <p:cTn id="13" dur="1" fill="hold">
                                          <p:stCondLst>
                                            <p:cond delay="499"/>
                                          </p:stCondLst>
                                        </p:cTn>
                                        <p:tgtEl>
                                          <p:spTgt spid="51"/>
                                        </p:tgtEl>
                                        <p:attrNameLst>
                                          <p:attrName>style.visibility</p:attrName>
                                        </p:attrNameLst>
                                      </p:cBhvr>
                                      <p:to>
                                        <p:strVal val="hidden"/>
                                      </p:to>
                                    </p:set>
                                  </p:childTnLst>
                                </p:cTn>
                              </p:par>
                            </p:childTnLst>
                          </p:cTn>
                        </p:par>
                        <p:par>
                          <p:cTn id="14" fill="hold">
                            <p:stCondLst>
                              <p:cond delay="1500"/>
                            </p:stCondLst>
                            <p:childTnLst>
                              <p:par>
                                <p:cTn id="15" presetID="42" presetClass="path" presetSubtype="0" accel="50000" decel="50000" fill="hold" nodeType="afterEffect">
                                  <p:stCondLst>
                                    <p:cond delay="500"/>
                                  </p:stCondLst>
                                  <p:childTnLst>
                                    <p:animMotion origin="layout" path="M 1.21125E-6 -2.75272E-7 L 1.21125E-6 0.53319 " pathEditMode="relative" rAng="0" ptsTypes="AA">
                                      <p:cBhvr>
                                        <p:cTn id="16" dur="2750" fill="hold"/>
                                        <p:tgtEl>
                                          <p:spTgt spid="4"/>
                                        </p:tgtEl>
                                        <p:attrNameLst>
                                          <p:attrName>ppt_x</p:attrName>
                                          <p:attrName>ppt_y</p:attrName>
                                        </p:attrNameLst>
                                      </p:cBhvr>
                                      <p:rCtr x="0" y="26648"/>
                                    </p:animMotion>
                                  </p:childTnLst>
                                </p:cTn>
                              </p:par>
                              <p:par>
                                <p:cTn id="17" presetID="10" presetClass="exit" presetSubtype="0" fill="hold" nodeType="withEffect">
                                  <p:stCondLst>
                                    <p:cond delay="0"/>
                                  </p:stCondLst>
                                  <p:childTnLst>
                                    <p:animEffect transition="out" filter="fade">
                                      <p:cBhvr>
                                        <p:cTn id="18" dur="1500"/>
                                        <p:tgtEl>
                                          <p:spTgt spid="3"/>
                                        </p:tgtEl>
                                      </p:cBhvr>
                                    </p:animEffect>
                                    <p:set>
                                      <p:cBhvr>
                                        <p:cTn id="19" dur="1" fill="hold">
                                          <p:stCondLst>
                                            <p:cond delay="1499"/>
                                          </p:stCondLst>
                                        </p:cTn>
                                        <p:tgtEl>
                                          <p:spTgt spid="3"/>
                                        </p:tgtEl>
                                        <p:attrNameLst>
                                          <p:attrName>style.visibility</p:attrName>
                                        </p:attrNameLst>
                                      </p:cBhvr>
                                      <p:to>
                                        <p:strVal val="hidden"/>
                                      </p:to>
                                    </p:set>
                                  </p:childTnLst>
                                </p:cTn>
                              </p:par>
                              <p:par>
                                <p:cTn id="20" presetID="10" presetClass="exit" presetSubtype="0" fill="hold" nodeType="withEffect">
                                  <p:stCondLst>
                                    <p:cond delay="2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ntr" presetSubtype="0" fill="hold" nodeType="withEffect">
                                  <p:stCondLst>
                                    <p:cond delay="30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9" name="Rectangle 8"/>
          <p:cNvSpPr/>
          <p:nvPr/>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2640" y="285966"/>
            <a:ext cx="1689449" cy="1486715"/>
          </a:xfrm>
          <a:prstGeom prst="rect">
            <a:avLst/>
          </a:prstGeom>
        </p:spPr>
      </p:pic>
      <p:pic>
        <p:nvPicPr>
          <p:cNvPr id="14346" name="Picture 1434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73360" y="817213"/>
            <a:ext cx="1689449" cy="976385"/>
          </a:xfrm>
          <a:prstGeom prst="rect">
            <a:avLst/>
          </a:prstGeom>
        </p:spPr>
      </p:pic>
      <p:pic>
        <p:nvPicPr>
          <p:cNvPr id="14347" name="Picture 143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26137" y="925216"/>
            <a:ext cx="533633" cy="84355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44" name="Group 43"/>
          <p:cNvGrpSpPr/>
          <p:nvPr/>
        </p:nvGrpSpPr>
        <p:grpSpPr>
          <a:xfrm>
            <a:off x="5096089" y="3861057"/>
            <a:ext cx="1990997" cy="922867"/>
            <a:chOff x="5096089" y="3861057"/>
            <a:chExt cx="1990997" cy="922867"/>
          </a:xfrm>
        </p:grpSpPr>
        <p:sp>
          <p:nvSpPr>
            <p:cNvPr id="11" name="Down Arrow 10"/>
            <p:cNvSpPr/>
            <p:nvPr/>
          </p:nvSpPr>
          <p:spPr bwMode="auto">
            <a:xfrm>
              <a:off x="5096089" y="3861057"/>
              <a:ext cx="286871" cy="922867"/>
            </a:xfrm>
            <a:prstGeom prst="downArrow">
              <a:avLst>
                <a:gd name="adj1" fmla="val 42122"/>
                <a:gd name="adj2" fmla="val 62085"/>
              </a:avLst>
            </a:prstGeom>
            <a:solidFill>
              <a:srgbClr val="85B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solidFill>
              <a:srgbClr val="85B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3661" y="4378191"/>
              <a:ext cx="1607803" cy="694552"/>
            </a:xfrm>
            <a:prstGeom prst="rect">
              <a:avLst/>
            </a:prstGeom>
          </p:spPr>
        </p:pic>
        <p:pic>
          <p:nvPicPr>
            <p:cNvPr id="81" name="Picture 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0468" y="4378191"/>
              <a:ext cx="1607803" cy="694552"/>
            </a:xfrm>
            <a:prstGeom prst="rect">
              <a:avLst/>
            </a:prstGeom>
          </p:spPr>
        </p:pic>
        <p:pic>
          <p:nvPicPr>
            <p:cNvPr id="82" name="Picture 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4597" y="4378191"/>
              <a:ext cx="1607803" cy="694552"/>
            </a:xfrm>
            <a:prstGeom prst="rect">
              <a:avLst/>
            </a:prstGeom>
          </p:spPr>
        </p:pic>
        <p:pic>
          <p:nvPicPr>
            <p:cNvPr id="83" name="Picture 8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16984" y="4378191"/>
              <a:ext cx="1607803" cy="694552"/>
            </a:xfrm>
            <a:prstGeom prst="rect">
              <a:avLst/>
            </a:prstGeom>
          </p:spPr>
        </p:pic>
        <p:pic>
          <p:nvPicPr>
            <p:cNvPr id="84" name="Picture 8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1113" y="4378191"/>
              <a:ext cx="1607803" cy="694552"/>
            </a:xfrm>
            <a:prstGeom prst="rect">
              <a:avLst/>
            </a:prstGeom>
          </p:spPr>
        </p:pic>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25245" y="4378191"/>
              <a:ext cx="1607803" cy="694552"/>
            </a:xfrm>
            <a:prstGeom prst="rect">
              <a:avLst/>
            </a:prstGeom>
          </p:spPr>
        </p:pic>
        <p:pic>
          <p:nvPicPr>
            <p:cNvPr id="86" name="Picture 8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3661" y="5181600"/>
              <a:ext cx="1607803" cy="694552"/>
            </a:xfrm>
            <a:prstGeom prst="rect">
              <a:avLst/>
            </a:prstGeom>
          </p:spPr>
        </p:pic>
        <p:pic>
          <p:nvPicPr>
            <p:cNvPr id="87" name="Picture 8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0468" y="5181600"/>
              <a:ext cx="1607803" cy="694552"/>
            </a:xfrm>
            <a:prstGeom prst="rect">
              <a:avLst/>
            </a:prstGeom>
          </p:spPr>
        </p:pic>
        <p:pic>
          <p:nvPicPr>
            <p:cNvPr id="88" name="Picture 8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4597" y="5181600"/>
              <a:ext cx="1607803" cy="694552"/>
            </a:xfrm>
            <a:prstGeom prst="rect">
              <a:avLst/>
            </a:prstGeom>
          </p:spPr>
        </p:pic>
        <p:pic>
          <p:nvPicPr>
            <p:cNvPr id="89" name="Picture 8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6" y="5181600"/>
              <a:ext cx="1607803" cy="694552"/>
            </a:xfrm>
            <a:prstGeom prst="rect">
              <a:avLst/>
            </a:prstGeom>
          </p:spPr>
        </p:pic>
        <p:pic>
          <p:nvPicPr>
            <p:cNvPr id="90" name="Picture 8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855" y="5181600"/>
              <a:ext cx="1607803" cy="694552"/>
            </a:xfrm>
            <a:prstGeom prst="rect">
              <a:avLst/>
            </a:prstGeom>
          </p:spPr>
        </p:pic>
        <p:pic>
          <p:nvPicPr>
            <p:cNvPr id="91" name="Picture 9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16984" y="5181600"/>
              <a:ext cx="1607803" cy="694552"/>
            </a:xfrm>
            <a:prstGeom prst="rect">
              <a:avLst/>
            </a:prstGeom>
          </p:spPr>
        </p:pic>
        <p:pic>
          <p:nvPicPr>
            <p:cNvPr id="92" name="Picture 9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1113" y="5181600"/>
              <a:ext cx="1607803" cy="694552"/>
            </a:xfrm>
            <a:prstGeom prst="rect">
              <a:avLst/>
            </a:prstGeom>
          </p:spPr>
        </p:pic>
        <p:pic>
          <p:nvPicPr>
            <p:cNvPr id="93" name="Picture 9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25245" y="5181600"/>
              <a:ext cx="1607803" cy="694552"/>
            </a:xfrm>
            <a:prstGeom prst="rect">
              <a:avLst/>
            </a:prstGeom>
          </p:spPr>
        </p:pic>
        <p:pic>
          <p:nvPicPr>
            <p:cNvPr id="94" name="Picture 9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3661" y="5985009"/>
              <a:ext cx="1607803" cy="694552"/>
            </a:xfrm>
            <a:prstGeom prst="rect">
              <a:avLst/>
            </a:prstGeom>
          </p:spPr>
        </p:pic>
        <p:pic>
          <p:nvPicPr>
            <p:cNvPr id="95" name="Picture 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0468" y="5985009"/>
              <a:ext cx="1607803" cy="694552"/>
            </a:xfrm>
            <a:prstGeom prst="rect">
              <a:avLst/>
            </a:prstGeom>
          </p:spPr>
        </p:pic>
        <p:pic>
          <p:nvPicPr>
            <p:cNvPr id="96" name="Picture 9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04597" y="5985009"/>
              <a:ext cx="1607803" cy="694552"/>
            </a:xfrm>
            <a:prstGeom prst="rect">
              <a:avLst/>
            </a:prstGeom>
          </p:spPr>
        </p:pic>
        <p:pic>
          <p:nvPicPr>
            <p:cNvPr id="97" name="Picture 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8726" y="5985009"/>
              <a:ext cx="1607803" cy="694552"/>
            </a:xfrm>
            <a:prstGeom prst="rect">
              <a:avLst/>
            </a:prstGeom>
          </p:spPr>
        </p:pic>
        <p:pic>
          <p:nvPicPr>
            <p:cNvPr id="98" name="Picture 9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2855" y="5985009"/>
              <a:ext cx="1607803" cy="694552"/>
            </a:xfrm>
            <a:prstGeom prst="rect">
              <a:avLst/>
            </a:prstGeom>
          </p:spPr>
        </p:pic>
        <p:pic>
          <p:nvPicPr>
            <p:cNvPr id="99" name="Picture 9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16984" y="5985009"/>
              <a:ext cx="1607803" cy="694552"/>
            </a:xfrm>
            <a:prstGeom prst="rect">
              <a:avLst/>
            </a:prstGeom>
          </p:spPr>
        </p:pic>
        <p:pic>
          <p:nvPicPr>
            <p:cNvPr id="100" name="Picture 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21113" y="5985009"/>
              <a:ext cx="1607803" cy="694552"/>
            </a:xfrm>
            <a:prstGeom prst="rect">
              <a:avLst/>
            </a:prstGeom>
          </p:spPr>
        </p:pic>
        <p:pic>
          <p:nvPicPr>
            <p:cNvPr id="101" name="Picture 10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25245" y="5985009"/>
              <a:ext cx="1607803" cy="694552"/>
            </a:xfrm>
            <a:prstGeom prst="rect">
              <a:avLst/>
            </a:prstGeom>
          </p:spPr>
        </p:pic>
      </p:grpSp>
      <p:grpSp>
        <p:nvGrpSpPr>
          <p:cNvPr id="102" name="Group 101"/>
          <p:cNvGrpSpPr/>
          <p:nvPr/>
        </p:nvGrpSpPr>
        <p:grpSpPr>
          <a:xfrm>
            <a:off x="4435624" y="4834352"/>
            <a:ext cx="3311540" cy="694552"/>
            <a:chOff x="4408729" y="4834352"/>
            <a:chExt cx="3311540" cy="694552"/>
          </a:xfrm>
        </p:grpSpPr>
        <p:pic>
          <p:nvPicPr>
            <p:cNvPr id="103" name="Picture 10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08729" y="4834352"/>
              <a:ext cx="1607803" cy="694552"/>
            </a:xfrm>
            <a:prstGeom prst="rect">
              <a:avLst/>
            </a:prstGeom>
          </p:spPr>
        </p:pic>
        <p:pic>
          <p:nvPicPr>
            <p:cNvPr id="104" name="Picture 10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12466" y="4834352"/>
              <a:ext cx="1607803" cy="694552"/>
            </a:xfrm>
            <a:prstGeom prst="rect">
              <a:avLst/>
            </a:prstGeom>
          </p:spPr>
        </p:pic>
      </p:grpSp>
      <p:sp>
        <p:nvSpPr>
          <p:cNvPr id="109" name="Rectangle 108"/>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TextBox 112"/>
          <p:cNvSpPr txBox="1"/>
          <p:nvPr/>
        </p:nvSpPr>
        <p:spPr>
          <a:xfrm>
            <a:off x="339026" y="4417605"/>
            <a:ext cx="3635453"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 Datacenter</a:t>
            </a:r>
            <a:endParaRPr lang="en-US" sz="1800" dirty="0">
              <a:gradFill>
                <a:gsLst>
                  <a:gs pos="0">
                    <a:srgbClr val="FFFFFF"/>
                  </a:gs>
                  <a:gs pos="100000">
                    <a:srgbClr val="FFFFFF"/>
                  </a:gs>
                </a:gsLst>
                <a:lin ang="5400000" scaled="0"/>
              </a:gradFill>
            </a:endParaRPr>
          </a:p>
        </p:txBody>
      </p:sp>
      <p:sp>
        <p:nvSpPr>
          <p:cNvPr id="52" name="TextBox 51"/>
          <p:cNvSpPr txBox="1"/>
          <p:nvPr/>
        </p:nvSpPr>
        <p:spPr>
          <a:xfrm>
            <a:off x="8864825" y="3170763"/>
            <a:ext cx="3083636" cy="553998"/>
          </a:xfrm>
          <a:prstGeom prst="rect">
            <a:avLst/>
          </a:prstGeom>
          <a:noFill/>
        </p:spPr>
        <p:txBody>
          <a:bodyPr wrap="square" lIns="0" tIns="0" rIns="0" bIns="0" rtlCol="0">
            <a:spAutoFit/>
          </a:bodyPr>
          <a:lstStyle>
            <a:defPPr>
              <a:defRPr lang="en-US"/>
            </a:defPPr>
            <a:lvl1pPr marL="228600" indent="-228600">
              <a:lnSpc>
                <a:spcPct val="90000"/>
              </a:lnSpc>
              <a:spcAft>
                <a:spcPts val="600"/>
              </a:spcAft>
              <a:buSzPct val="80000"/>
              <a:buAutoNum type="arabicParenR"/>
              <a:defRPr sz="1400" b="1">
                <a:solidFill>
                  <a:schemeClr val="bg1"/>
                </a:solidFill>
              </a:defRPr>
            </a:lvl1pPr>
          </a:lstStyle>
          <a:p>
            <a:pPr marL="290513" indent="-290513">
              <a:buNone/>
            </a:pPr>
            <a:r>
              <a:rPr lang="en-US" sz="2000" b="0" dirty="0" smtClean="0">
                <a:solidFill>
                  <a:srgbClr val="92D050"/>
                </a:solidFill>
                <a:sym typeface="Wingdings" pitchFamily="2" charset="2"/>
              </a:rPr>
              <a:t> </a:t>
            </a:r>
            <a:r>
              <a:rPr lang="en-US" sz="2000" b="0" dirty="0" smtClean="0"/>
              <a:t>Network </a:t>
            </a:r>
            <a:r>
              <a:rPr lang="en-US" sz="2000" b="0" dirty="0"/>
              <a:t>load-balancer </a:t>
            </a:r>
            <a:r>
              <a:rPr lang="en-US" sz="2000" b="0" dirty="0" smtClean="0"/>
              <a:t> configured </a:t>
            </a:r>
            <a:r>
              <a:rPr lang="en-US" sz="2000" b="0" dirty="0"/>
              <a:t>for traffic</a:t>
            </a:r>
          </a:p>
        </p:txBody>
      </p:sp>
      <p:sp>
        <p:nvSpPr>
          <p:cNvPr id="53" name="TextBox 52"/>
          <p:cNvSpPr txBox="1"/>
          <p:nvPr/>
        </p:nvSpPr>
        <p:spPr>
          <a:xfrm>
            <a:off x="307821" y="376411"/>
            <a:ext cx="3564932" cy="984885"/>
          </a:xfrm>
          <a:prstGeom prst="rect">
            <a:avLst/>
          </a:prstGeom>
          <a:noFill/>
        </p:spPr>
        <p:txBody>
          <a:bodyPr wrap="square" lIns="0" tIns="0" rIns="0" bIns="0" rtlCol="0">
            <a:spAutoFit/>
          </a:bodyPr>
          <a:lstStyle/>
          <a:p>
            <a:pPr>
              <a:lnSpc>
                <a:spcPct val="90000"/>
              </a:lnSpc>
              <a:spcAft>
                <a:spcPts val="600"/>
              </a:spcAft>
              <a:buSzPct val="80000"/>
            </a:pPr>
            <a:r>
              <a:rPr lang="en-US" sz="2000" dirty="0" smtClean="0">
                <a:solidFill>
                  <a:srgbClr val="92D050"/>
                </a:solidFill>
                <a:sym typeface="Wingdings" pitchFamily="2" charset="2"/>
              </a:rPr>
              <a:t> </a:t>
            </a:r>
            <a:r>
              <a:rPr lang="en-US" sz="2000" dirty="0" smtClean="0">
                <a:solidFill>
                  <a:schemeClr val="bg1"/>
                </a:solidFill>
              </a:rPr>
              <a:t>Provision Virtual Servers</a:t>
            </a:r>
          </a:p>
          <a:p>
            <a:pPr>
              <a:lnSpc>
                <a:spcPct val="90000"/>
              </a:lnSpc>
              <a:spcAft>
                <a:spcPts val="600"/>
              </a:spcAft>
              <a:buSzPct val="80000"/>
            </a:pPr>
            <a:r>
              <a:rPr lang="en-US" sz="2000" dirty="0" smtClean="0">
                <a:solidFill>
                  <a:srgbClr val="92D050"/>
                </a:solidFill>
                <a:sym typeface="Wingdings" pitchFamily="2" charset="2"/>
              </a:rPr>
              <a:t> </a:t>
            </a:r>
            <a:r>
              <a:rPr lang="en-US" sz="2000" dirty="0" smtClean="0">
                <a:solidFill>
                  <a:schemeClr val="bg1"/>
                </a:solidFill>
              </a:rPr>
              <a:t>Deploy App Code</a:t>
            </a:r>
          </a:p>
          <a:p>
            <a:pPr>
              <a:lnSpc>
                <a:spcPct val="90000"/>
              </a:lnSpc>
              <a:spcAft>
                <a:spcPts val="600"/>
              </a:spcAft>
              <a:buSzPct val="80000"/>
            </a:pPr>
            <a:r>
              <a:rPr lang="en-US" sz="2000" dirty="0" smtClean="0">
                <a:solidFill>
                  <a:srgbClr val="92D050"/>
                </a:solidFill>
                <a:sym typeface="Wingdings" pitchFamily="2" charset="2"/>
              </a:rPr>
              <a:t> </a:t>
            </a:r>
            <a:r>
              <a:rPr lang="en-US" sz="2000" dirty="0" smtClean="0">
                <a:solidFill>
                  <a:srgbClr val="92D050"/>
                </a:solidFill>
              </a:rPr>
              <a:t>Configure Network</a:t>
            </a:r>
          </a:p>
        </p:txBody>
      </p:sp>
    </p:spTree>
    <p:extLst>
      <p:ext uri="{BB962C8B-B14F-4D97-AF65-F5344CB8AC3E}">
        <p14:creationId xmlns:p14="http://schemas.microsoft.com/office/powerpoint/2010/main" val="1133999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44"/>
                                        </p:tgtEl>
                                        <p:attrNameLst>
                                          <p:attrName>style.visibility</p:attrName>
                                        </p:attrNameLst>
                                      </p:cBhvr>
                                      <p:to>
                                        <p:strVal val="visible"/>
                                      </p:to>
                                    </p:set>
                                    <p:animEffect transition="in" filter="fade">
                                      <p:cBhvr>
                                        <p:cTn id="7" dur="500"/>
                                        <p:tgtEl>
                                          <p:spTgt spid="1434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par>
                          <p:cTn id="12" fill="hold">
                            <p:stCondLst>
                              <p:cond delay="1000"/>
                            </p:stCondLst>
                            <p:childTnLst>
                              <p:par>
                                <p:cTn id="13" presetID="10" presetClass="entr" presetSubtype="0" fill="hold" nodeType="afterEffect">
                                  <p:stCondLst>
                                    <p:cond delay="500"/>
                                  </p:stCondLst>
                                  <p:childTnLst>
                                    <p:set>
                                      <p:cBhvr>
                                        <p:cTn id="14" dur="1" fill="hold">
                                          <p:stCondLst>
                                            <p:cond delay="0"/>
                                          </p:stCondLst>
                                        </p:cTn>
                                        <p:tgtEl>
                                          <p:spTgt spid="14346"/>
                                        </p:tgtEl>
                                        <p:attrNameLst>
                                          <p:attrName>style.visibility</p:attrName>
                                        </p:attrNameLst>
                                      </p:cBhvr>
                                      <p:to>
                                        <p:strVal val="visible"/>
                                      </p:to>
                                    </p:set>
                                    <p:animEffect transition="in" filter="fade">
                                      <p:cBhvr>
                                        <p:cTn id="15" dur="500"/>
                                        <p:tgtEl>
                                          <p:spTgt spid="14346"/>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4345"/>
                                        </p:tgtEl>
                                        <p:attrNameLst>
                                          <p:attrName>style.visibility</p:attrName>
                                        </p:attrNameLst>
                                      </p:cBhvr>
                                      <p:to>
                                        <p:strVal val="visible"/>
                                      </p:to>
                                    </p:set>
                                    <p:animEffect transition="in" filter="fade">
                                      <p:cBhvr>
                                        <p:cTn id="19" dur="500"/>
                                        <p:tgtEl>
                                          <p:spTgt spid="14345"/>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4347"/>
                                        </p:tgtEl>
                                        <p:attrNameLst>
                                          <p:attrName>style.visibility</p:attrName>
                                        </p:attrNameLst>
                                      </p:cBhvr>
                                      <p:to>
                                        <p:strVal val="visible"/>
                                      </p:to>
                                    </p:set>
                                    <p:animEffect transition="in" filter="fade">
                                      <p:cBhvr>
                                        <p:cTn id="23" dur="500"/>
                                        <p:tgtEl>
                                          <p:spTgt spid="14347"/>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1"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500"/>
                                        <p:tgtEl>
                                          <p:spTgt spid="44"/>
                                        </p:tgtEl>
                                        <p:attrNameLst>
                                          <p:attrName>ppt_y</p:attrName>
                                        </p:attrNameLst>
                                      </p:cBhvr>
                                      <p:tavLst>
                                        <p:tav tm="0">
                                          <p:val>
                                            <p:strVal val="#ppt_y-#ppt_h*1.125000"/>
                                          </p:val>
                                        </p:tav>
                                        <p:tav tm="100000">
                                          <p:val>
                                            <p:strVal val="#ppt_y"/>
                                          </p:val>
                                        </p:tav>
                                      </p:tavLst>
                                    </p:anim>
                                    <p:animEffect transition="in" filter="wipe(down)">
                                      <p:cBhvr>
                                        <p:cTn id="29" dur="500"/>
                                        <p:tgtEl>
                                          <p:spTgt spid="44"/>
                                        </p:tgtEl>
                                      </p:cBhvr>
                                    </p:animEffect>
                                  </p:childTnLst>
                                </p:cTn>
                              </p:par>
                            </p:childTnLst>
                          </p:cTn>
                        </p:par>
                        <p:par>
                          <p:cTn id="30" fill="hold">
                            <p:stCondLst>
                              <p:cond delay="500"/>
                            </p:stCondLst>
                            <p:childTnLst>
                              <p:par>
                                <p:cTn id="31" presetID="22" presetClass="entr" presetSubtype="1" fill="hold" nodeType="afterEffect">
                                  <p:stCondLst>
                                    <p:cond delay="500"/>
                                  </p:stCondLst>
                                  <p:childTnLst>
                                    <p:set>
                                      <p:cBhvr>
                                        <p:cTn id="32" dur="1" fill="hold">
                                          <p:stCondLst>
                                            <p:cond delay="0"/>
                                          </p:stCondLst>
                                        </p:cTn>
                                        <p:tgtEl>
                                          <p:spTgt spid="48"/>
                                        </p:tgtEl>
                                        <p:attrNameLst>
                                          <p:attrName>style.visibility</p:attrName>
                                        </p:attrNameLst>
                                      </p:cBhvr>
                                      <p:to>
                                        <p:strVal val="visible"/>
                                      </p:to>
                                    </p:set>
                                    <p:animEffect transition="in" filter="wipe(up)">
                                      <p:cBhvr>
                                        <p:cTn id="33" dur="500"/>
                                        <p:tgtEl>
                                          <p:spTgt spid="48"/>
                                        </p:tgtEl>
                                      </p:cBhvr>
                                    </p:animEffect>
                                  </p:childTnLst>
                                </p:cTn>
                              </p:par>
                            </p:childTnLst>
                          </p:cTn>
                        </p:par>
                        <p:par>
                          <p:cTn id="34" fill="hold">
                            <p:stCondLst>
                              <p:cond delay="1500"/>
                            </p:stCondLst>
                            <p:childTnLst>
                              <p:par>
                                <p:cTn id="35" presetID="22" presetClass="entr" presetSubtype="1" fill="hold" nodeType="afterEffect">
                                  <p:stCondLst>
                                    <p:cond delay="0"/>
                                  </p:stCondLst>
                                  <p:childTnLst>
                                    <p:set>
                                      <p:cBhvr>
                                        <p:cTn id="36" dur="1" fill="hold">
                                          <p:stCondLst>
                                            <p:cond delay="0"/>
                                          </p:stCondLst>
                                        </p:cTn>
                                        <p:tgtEl>
                                          <p:spTgt spid="14359"/>
                                        </p:tgtEl>
                                        <p:attrNameLst>
                                          <p:attrName>style.visibility</p:attrName>
                                        </p:attrNameLst>
                                      </p:cBhvr>
                                      <p:to>
                                        <p:strVal val="visible"/>
                                      </p:to>
                                    </p:set>
                                    <p:animEffect transition="in" filter="wipe(up)">
                                      <p:cBhvr>
                                        <p:cTn id="37" dur="500"/>
                                        <p:tgtEl>
                                          <p:spTgt spid="14359"/>
                                        </p:tgtEl>
                                      </p:cBhvr>
                                    </p:animEffect>
                                  </p:childTnLst>
                                </p:cTn>
                              </p:par>
                            </p:childTnLst>
                          </p:cTn>
                        </p:par>
                        <p:par>
                          <p:cTn id="38" fill="hold">
                            <p:stCondLst>
                              <p:cond delay="2000"/>
                            </p:stCondLst>
                            <p:childTnLst>
                              <p:par>
                                <p:cTn id="39" presetID="22" presetClass="entr" presetSubtype="1"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up)">
                                      <p:cBhvr>
                                        <p:cTn id="41" dur="500"/>
                                        <p:tgtEl>
                                          <p:spTgt spid="12"/>
                                        </p:tgtEl>
                                      </p:cBhvr>
                                    </p:animEffect>
                                  </p:childTnLst>
                                </p:cTn>
                              </p:par>
                              <p:par>
                                <p:cTn id="42" presetID="10" presetClass="exit" presetSubtype="0" fill="hold" grpId="0" nodeType="withEffect">
                                  <p:stCondLst>
                                    <p:cond delay="0"/>
                                  </p:stCondLst>
                                  <p:childTnLst>
                                    <p:animEffect transition="out" filter="fade">
                                      <p:cBhvr>
                                        <p:cTn id="43" dur="500"/>
                                        <p:tgtEl>
                                          <p:spTgt spid="52"/>
                                        </p:tgtEl>
                                      </p:cBhvr>
                                    </p:animEffect>
                                    <p:set>
                                      <p:cBhvr>
                                        <p:cTn id="44"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24157" y="4230896"/>
            <a:ext cx="3934914" cy="1495794"/>
          </a:xfrm>
        </p:spPr>
        <p:txBody>
          <a:bodyPr/>
          <a:lstStyle/>
          <a:p>
            <a:r>
              <a:rPr lang="en-US" dirty="0" smtClean="0"/>
              <a:t>multiple languages</a:t>
            </a:r>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85" y="856179"/>
            <a:ext cx="7074331" cy="4779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652557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8024157" y="4230896"/>
            <a:ext cx="3934914" cy="1495794"/>
          </a:xfrm>
        </p:spPr>
        <p:txBody>
          <a:bodyPr/>
          <a:lstStyle/>
          <a:p>
            <a:r>
              <a:rPr lang="en-US" dirty="0" smtClean="0"/>
              <a:t>getting to node you</a:t>
            </a:r>
            <a:endParaRPr lang="en-US" dirty="0"/>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86" y="856179"/>
            <a:ext cx="7074330" cy="4779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515662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400" dirty="0" smtClean="0"/>
              <a:t>demo</a:t>
            </a:r>
            <a:endParaRPr lang="en-US" sz="4400" dirty="0"/>
          </a:p>
        </p:txBody>
      </p:sp>
      <p:sp>
        <p:nvSpPr>
          <p:cNvPr id="6" name="Text Placeholder 5"/>
          <p:cNvSpPr>
            <a:spLocks noGrp="1"/>
          </p:cNvSpPr>
          <p:nvPr>
            <p:ph type="body" sz="quarter" idx="10"/>
          </p:nvPr>
        </p:nvSpPr>
        <p:spPr/>
        <p:txBody>
          <a:bodyPr/>
          <a:lstStyle/>
          <a:p>
            <a:r>
              <a:rPr lang="en-US" dirty="0" smtClean="0"/>
              <a:t>“Hello World”</a:t>
            </a:r>
          </a:p>
          <a:p>
            <a:r>
              <a:rPr lang="en-US" dirty="0" smtClean="0"/>
              <a:t>Using Node.js</a:t>
            </a:r>
            <a:endParaRPr lang="en-US" dirty="0"/>
          </a:p>
        </p:txBody>
      </p:sp>
    </p:spTree>
    <p:extLst>
      <p:ext uri="{BB962C8B-B14F-4D97-AF65-F5344CB8AC3E}">
        <p14:creationId xmlns:p14="http://schemas.microsoft.com/office/powerpoint/2010/main" val="179694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gamesandwallpapers.amazing-planet.net/slike/wallpapers/Space%20Art/Space%20Art%20Wallpapers%2029.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 y="1"/>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0"/>
          </p:nvPr>
        </p:nvSpPr>
        <p:spPr>
          <a:xfrm>
            <a:off x="435424" y="4114804"/>
            <a:ext cx="9182325" cy="2020743"/>
          </a:xfrm>
        </p:spPr>
        <p:txBody>
          <a:bodyPr anchor="t"/>
          <a:lstStyle/>
          <a:p>
            <a:r>
              <a:rPr lang="en-US" sz="8000" dirty="0" smtClean="0"/>
              <a:t>Infinite Scale</a:t>
            </a:r>
            <a:endParaRPr lang="en-US" sz="80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9" name="Rectangle 8"/>
          <p:cNvSpPr/>
          <p:nvPr/>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31536493"/>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duotone>
              <a:prstClr val="black"/>
              <a:schemeClr val="accent4">
                <a:tint val="45000"/>
                <a:satMod val="400000"/>
              </a:schemeClr>
            </a:duotone>
            <a:extLst>
              <a:ext uri="{BEBA8EAE-BF5A-486C-A8C5-ECC9F3942E4B}">
                <a14:imgProps xmlns:a14="http://schemas.microsoft.com/office/drawing/2010/main">
                  <a14:imgLayer r:embed="rId3">
                    <a14:imgEffect>
                      <a14:brightnessContrast bright="100000" contrast="-47000"/>
                    </a14:imgEffect>
                  </a14:imgLayer>
                </a14:imgProps>
              </a:ext>
              <a:ext uri="{28A0092B-C50C-407E-A947-70E740481C1C}">
                <a14:useLocalDpi xmlns:a14="http://schemas.microsoft.com/office/drawing/2010/main" val="0"/>
              </a:ext>
            </a:extLst>
          </a:blip>
          <a:stretch>
            <a:fillRect/>
          </a:stretch>
        </p:blipFill>
        <p:spPr>
          <a:xfrm>
            <a:off x="9408057" y="1879831"/>
            <a:ext cx="1061301" cy="1061301"/>
          </a:xfrm>
          <a:prstGeom prst="rect">
            <a:avLst/>
          </a:prstGeom>
        </p:spPr>
      </p:pic>
      <p:sp>
        <p:nvSpPr>
          <p:cNvPr id="4" name="Rectangle 3"/>
          <p:cNvSpPr/>
          <p:nvPr/>
        </p:nvSpPr>
        <p:spPr bwMode="auto">
          <a:xfrm>
            <a:off x="2656775" y="2291708"/>
            <a:ext cx="6654800" cy="26246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Rectangle 15"/>
          <p:cNvSpPr/>
          <p:nvPr/>
        </p:nvSpPr>
        <p:spPr bwMode="auto">
          <a:xfrm>
            <a:off x="2660136" y="2291708"/>
            <a:ext cx="500328" cy="26246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9" name="Group 8"/>
          <p:cNvGrpSpPr/>
          <p:nvPr/>
        </p:nvGrpSpPr>
        <p:grpSpPr>
          <a:xfrm>
            <a:off x="3160464" y="835441"/>
            <a:ext cx="1208719" cy="1314890"/>
            <a:chOff x="3696417" y="491066"/>
            <a:chExt cx="1208719" cy="1314890"/>
          </a:xfrm>
        </p:grpSpPr>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H="1">
              <a:off x="3643332" y="544151"/>
              <a:ext cx="1314890" cy="1208719"/>
            </a:xfrm>
            <a:prstGeom prst="rect">
              <a:avLst/>
            </a:prstGeom>
          </p:spPr>
        </p:pic>
        <p:sp>
          <p:nvSpPr>
            <p:cNvPr id="5" name="TextBox 4"/>
            <p:cNvSpPr txBox="1"/>
            <p:nvPr/>
          </p:nvSpPr>
          <p:spPr>
            <a:xfrm>
              <a:off x="3808370" y="668885"/>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smtClean="0">
                  <a:solidFill>
                    <a:schemeClr val="bg1"/>
                  </a:solidFill>
                  <a:latin typeface="Segoe UI Light" pitchFamily="34" charset="0"/>
                </a:rPr>
                <a:t>2</a:t>
              </a:r>
              <a:endParaRPr lang="en-US" sz="6600" dirty="0">
                <a:solidFill>
                  <a:schemeClr val="bg1"/>
                </a:solidFill>
                <a:latin typeface="Segoe UI Light" pitchFamily="34" charset="0"/>
              </a:endParaRPr>
            </a:p>
          </p:txBody>
        </p:sp>
      </p:grpSp>
      <p:grpSp>
        <p:nvGrpSpPr>
          <p:cNvPr id="17" name="Group 16"/>
          <p:cNvGrpSpPr/>
          <p:nvPr/>
        </p:nvGrpSpPr>
        <p:grpSpPr>
          <a:xfrm>
            <a:off x="-676766" y="4834324"/>
            <a:ext cx="13536709" cy="2301370"/>
            <a:chOff x="-703661" y="4378191"/>
            <a:chExt cx="13536709" cy="2301370"/>
          </a:xfrm>
        </p:grpSpPr>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661" y="4378191"/>
              <a:ext cx="1607803" cy="694552"/>
            </a:xfrm>
            <a:prstGeom prst="rect">
              <a:avLst/>
            </a:prstGeom>
          </p:spPr>
        </p:pic>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468" y="4378191"/>
              <a:ext cx="1607803" cy="694552"/>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4597" y="4378191"/>
              <a:ext cx="1607803" cy="694552"/>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6984" y="4378191"/>
              <a:ext cx="1607803" cy="694552"/>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1113" y="4378191"/>
              <a:ext cx="1607803" cy="694552"/>
            </a:xfrm>
            <a:prstGeom prst="rect">
              <a:avLst/>
            </a:prstGeom>
          </p:spPr>
        </p:pic>
        <p:pic>
          <p:nvPicPr>
            <p:cNvPr id="23" name="Picture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5245" y="4378191"/>
              <a:ext cx="1607803" cy="694552"/>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661" y="5181600"/>
              <a:ext cx="1607803" cy="694552"/>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468" y="5181600"/>
              <a:ext cx="1607803" cy="694552"/>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4597" y="5181600"/>
              <a:ext cx="1607803" cy="694552"/>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8726" y="5181600"/>
              <a:ext cx="1607803" cy="694552"/>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2855" y="5181600"/>
              <a:ext cx="1607803" cy="694552"/>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6984" y="5181600"/>
              <a:ext cx="1607803" cy="694552"/>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1113" y="5181600"/>
              <a:ext cx="1607803" cy="694552"/>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5245" y="5181600"/>
              <a:ext cx="1607803" cy="694552"/>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661" y="5985009"/>
              <a:ext cx="1607803" cy="694552"/>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00468" y="5985009"/>
              <a:ext cx="1607803" cy="694552"/>
            </a:xfrm>
            <a:prstGeom prst="rect">
              <a:avLst/>
            </a:prstGeom>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4597" y="5985009"/>
              <a:ext cx="1607803" cy="694552"/>
            </a:xfrm>
            <a:prstGeom prst="rect">
              <a:avLst/>
            </a:prstGeom>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8726" y="5985009"/>
              <a:ext cx="1607803" cy="694552"/>
            </a:xfrm>
            <a:prstGeom prst="rect">
              <a:avLst/>
            </a:prstGeom>
          </p:spPr>
        </p:pic>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2855" y="5985009"/>
              <a:ext cx="1607803" cy="694552"/>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16984" y="5985009"/>
              <a:ext cx="1607803" cy="694552"/>
            </a:xfrm>
            <a:prstGeom prst="rect">
              <a:avLst/>
            </a:prstGeom>
          </p:spPr>
        </p:pic>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1113" y="5985009"/>
              <a:ext cx="1607803" cy="694552"/>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25245" y="5985009"/>
              <a:ext cx="1607803" cy="694552"/>
            </a:xfrm>
            <a:prstGeom prst="rect">
              <a:avLst/>
            </a:prstGeom>
          </p:spPr>
        </p:pic>
      </p:grp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35624" y="4834352"/>
            <a:ext cx="1607803" cy="694552"/>
          </a:xfrm>
          <a:prstGeom prst="rect">
            <a:avLst/>
          </a:prstGeom>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39361" y="4834352"/>
            <a:ext cx="1607803" cy="694552"/>
          </a:xfrm>
          <a:prstGeom prst="rect">
            <a:avLst/>
          </a:prstGeom>
        </p:spPr>
      </p:pic>
      <p:sp>
        <p:nvSpPr>
          <p:cNvPr id="44" name="Rectangle 43"/>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5" name="TextBox 44"/>
          <p:cNvSpPr txBox="1"/>
          <p:nvPr/>
        </p:nvSpPr>
        <p:spPr>
          <a:xfrm>
            <a:off x="4709459" y="3014270"/>
            <a:ext cx="2669804" cy="1329595"/>
          </a:xfrm>
          <a:prstGeom prst="rect">
            <a:avLst/>
          </a:prstGeom>
          <a:noFill/>
        </p:spPr>
        <p:txBody>
          <a:bodyPr wrap="square" lIns="0" tIns="0" rIns="0" bIns="0" rtlCol="0">
            <a:spAutoFit/>
          </a:bodyPr>
          <a:lstStyle/>
          <a:p>
            <a:pPr algn="ctr">
              <a:lnSpc>
                <a:spcPct val="90000"/>
              </a:lnSpc>
              <a:spcBef>
                <a:spcPct val="20000"/>
              </a:spcBef>
              <a:buSzPct val="80000"/>
            </a:pPr>
            <a:r>
              <a:rPr lang="en-US" sz="9600" dirty="0" smtClean="0">
                <a:solidFill>
                  <a:schemeClr val="bg1"/>
                </a:solidFill>
                <a:latin typeface="Segoe UI Light" pitchFamily="34" charset="0"/>
              </a:rPr>
              <a:t>Scale</a:t>
            </a:r>
            <a:endParaRPr lang="en-US" sz="9600" dirty="0">
              <a:solidFill>
                <a:schemeClr val="bg1"/>
              </a:solidFill>
              <a:latin typeface="Segoe UI Light" pitchFamily="34" charset="0"/>
            </a:endParaRPr>
          </a:p>
        </p:txBody>
      </p:sp>
      <p:sp>
        <p:nvSpPr>
          <p:cNvPr id="46" name="Rectangle 45"/>
          <p:cNvSpPr/>
          <p:nvPr/>
        </p:nvSpPr>
        <p:spPr bwMode="auto">
          <a:xfrm>
            <a:off x="2660543" y="2291707"/>
            <a:ext cx="1965809" cy="26246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47" name="Group 46"/>
          <p:cNvGrpSpPr/>
          <p:nvPr/>
        </p:nvGrpSpPr>
        <p:grpSpPr>
          <a:xfrm>
            <a:off x="4634013" y="835441"/>
            <a:ext cx="1208719" cy="1314890"/>
            <a:chOff x="3696417" y="491066"/>
            <a:chExt cx="1208719" cy="1314890"/>
          </a:xfrm>
        </p:grpSpPr>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H="1">
              <a:off x="3643332" y="544151"/>
              <a:ext cx="1314890" cy="1208719"/>
            </a:xfrm>
            <a:prstGeom prst="rect">
              <a:avLst/>
            </a:prstGeom>
          </p:spPr>
        </p:pic>
        <p:sp>
          <p:nvSpPr>
            <p:cNvPr id="49" name="TextBox 48"/>
            <p:cNvSpPr txBox="1"/>
            <p:nvPr/>
          </p:nvSpPr>
          <p:spPr>
            <a:xfrm>
              <a:off x="3808370" y="668885"/>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smtClean="0">
                  <a:solidFill>
                    <a:schemeClr val="bg1"/>
                  </a:solidFill>
                  <a:latin typeface="Segoe UI Light" pitchFamily="34" charset="0"/>
                </a:rPr>
                <a:t>6</a:t>
              </a:r>
              <a:endParaRPr lang="en-US" sz="6600" dirty="0">
                <a:solidFill>
                  <a:schemeClr val="bg1"/>
                </a:solidFill>
                <a:latin typeface="Segoe UI Light" pitchFamily="34" charset="0"/>
              </a:endParaRPr>
            </a:p>
          </p:txBody>
        </p:sp>
      </p:grpSp>
      <p:pic>
        <p:nvPicPr>
          <p:cNvPr id="50" name="Picture 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1612" y="4834352"/>
            <a:ext cx="1607803" cy="694552"/>
          </a:xfrm>
          <a:prstGeom prst="rect">
            <a:avLst/>
          </a:prstGeom>
        </p:spPr>
      </p:pic>
      <p:pic>
        <p:nvPicPr>
          <p:cNvPr id="51" name="Picture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47012" y="4834352"/>
            <a:ext cx="1607803" cy="694552"/>
          </a:xfrm>
          <a:prstGeom prst="rect">
            <a:avLst/>
          </a:prstGeom>
        </p:spPr>
      </p:pic>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35624" y="5638800"/>
            <a:ext cx="1607803" cy="694552"/>
          </a:xfrm>
          <a:prstGeom prst="rect">
            <a:avLst/>
          </a:prstGeom>
        </p:spPr>
      </p:pic>
      <p:pic>
        <p:nvPicPr>
          <p:cNvPr id="53" name="Picture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39361" y="5638800"/>
            <a:ext cx="1607803" cy="694552"/>
          </a:xfrm>
          <a:prstGeom prst="rect">
            <a:avLst/>
          </a:prstGeom>
        </p:spPr>
      </p:pic>
      <p:grpSp>
        <p:nvGrpSpPr>
          <p:cNvPr id="54" name="Group 53"/>
          <p:cNvGrpSpPr/>
          <p:nvPr/>
        </p:nvGrpSpPr>
        <p:grpSpPr>
          <a:xfrm>
            <a:off x="7019394" y="835440"/>
            <a:ext cx="1208719" cy="1314890"/>
            <a:chOff x="3705209" y="491066"/>
            <a:chExt cx="1208719" cy="1314890"/>
          </a:xfrm>
        </p:grpSpPr>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flipH="1">
              <a:off x="3652124" y="544151"/>
              <a:ext cx="1314890" cy="1208719"/>
            </a:xfrm>
            <a:prstGeom prst="rect">
              <a:avLst/>
            </a:prstGeom>
          </p:spPr>
        </p:pic>
        <p:sp>
          <p:nvSpPr>
            <p:cNvPr id="56" name="TextBox 55"/>
            <p:cNvSpPr txBox="1"/>
            <p:nvPr/>
          </p:nvSpPr>
          <p:spPr>
            <a:xfrm>
              <a:off x="3808370" y="668885"/>
              <a:ext cx="990600" cy="914096"/>
            </a:xfrm>
            <a:prstGeom prst="rect">
              <a:avLst/>
            </a:prstGeom>
            <a:noFill/>
          </p:spPr>
          <p:txBody>
            <a:bodyPr wrap="square" lIns="0" tIns="0" rIns="0" bIns="0" rtlCol="0">
              <a:spAutoFit/>
            </a:bodyPr>
            <a:lstStyle/>
            <a:p>
              <a:pPr algn="ctr">
                <a:lnSpc>
                  <a:spcPct val="90000"/>
                </a:lnSpc>
                <a:spcBef>
                  <a:spcPct val="20000"/>
                </a:spcBef>
                <a:buSzPct val="80000"/>
              </a:pPr>
              <a:r>
                <a:rPr lang="en-US" sz="6600" dirty="0" smtClean="0">
                  <a:solidFill>
                    <a:schemeClr val="bg1"/>
                  </a:solidFill>
                  <a:latin typeface="Segoe UI Light" pitchFamily="34" charset="0"/>
                </a:rPr>
                <a:t>92</a:t>
              </a:r>
              <a:endParaRPr lang="en-US" sz="6600" dirty="0">
                <a:solidFill>
                  <a:schemeClr val="bg1"/>
                </a:solidFill>
                <a:latin typeface="Segoe UI Light" pitchFamily="34" charset="0"/>
              </a:endParaRPr>
            </a:p>
          </p:txBody>
        </p:sp>
      </p:grpSp>
      <p:sp>
        <p:nvSpPr>
          <p:cNvPr id="57" name="Rectangle 56"/>
          <p:cNvSpPr/>
          <p:nvPr/>
        </p:nvSpPr>
        <p:spPr bwMode="auto">
          <a:xfrm>
            <a:off x="4626352" y="2291966"/>
            <a:ext cx="2375458" cy="26246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68868156"/>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fill="hold" nodeType="clickEffect" p14:presetBounceEnd="2500">
                                      <p:stCondLst>
                                        <p:cond delay="100"/>
                                      </p:stCondLst>
                                      <p:childTnLst>
                                        <p:animMotion origin="layout" path="M 4.91857E-6 -1.30435E-6 L 0.1213 -1.30435E-6 " pathEditMode="relative" rAng="0" ptsTypes="AA" p14:bounceEnd="2500">
                                          <p:cBhvr>
                                            <p:cTn id="6" dur="2000" fill="hold"/>
                                            <p:tgtEl>
                                              <p:spTgt spid="9"/>
                                            </p:tgtEl>
                                            <p:attrNameLst>
                                              <p:attrName>ppt_x</p:attrName>
                                              <p:attrName>ppt_y</p:attrName>
                                            </p:attrNameLst>
                                          </p:cBhvr>
                                          <p:rCtr x="6059" y="0"/>
                                        </p:animMotion>
                                      </p:childTnLst>
                                    </p:cTn>
                                  </p:par>
                                  <p:par>
                                    <p:cTn id="7" presetID="22" presetClass="entr" presetSubtype="8" fill="hold" grpId="1"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in" filter="wipe(left)">
                                          <p:cBhvr>
                                            <p:cTn id="9" dur="2000"/>
                                            <p:tgtEl>
                                              <p:spTgt spid="46"/>
                                            </p:tgtEl>
                                          </p:cBhvr>
                                        </p:animEffect>
                                      </p:childTnLst>
                                    </p:cTn>
                                  </p:par>
                                </p:childTnLst>
                              </p:cTn>
                            </p:par>
                            <p:par>
                              <p:cTn id="10" fill="hold">
                                <p:stCondLst>
                                  <p:cond delay="2100"/>
                                </p:stCondLst>
                                <p:childTnLst>
                                  <p:par>
                                    <p:cTn id="11" presetID="10" presetClass="entr" presetSubtype="0"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par>
                              <p:cTn id="14" fill="hold">
                                <p:stCondLst>
                                  <p:cond delay="2600"/>
                                </p:stCondLst>
                                <p:childTnLst>
                                  <p:par>
                                    <p:cTn id="15" presetID="10" presetClass="exit" presetSubtype="0" fill="hold" nodeType="after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par>
                                    <p:cTn id="18" presetID="10" presetClass="entr" presetSubtype="0" fill="hold" nodeType="withEffect">
                                      <p:stCondLst>
                                        <p:cond delay="10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par>
                                    <p:cTn id="21" presetID="10" presetClass="entr" presetSubtype="0" fill="hold" nodeType="withEffect">
                                      <p:stCondLst>
                                        <p:cond delay="25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nodeType="withEffect">
                                      <p:stCondLst>
                                        <p:cond delay="50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75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fill="hold" nodeType="clickEffect" p14:presetBounceEnd="2500">
                                      <p:stCondLst>
                                        <p:cond delay="100"/>
                                      </p:stCondLst>
                                      <p:childTnLst>
                                        <p:animMotion origin="layout" path="M 0.00039 -2.59259E-6 L 0.19607 -2.59259E-6 " pathEditMode="relative" rAng="0" ptsTypes="AA" p14:bounceEnd="2500">
                                          <p:cBhvr>
                                            <p:cTn id="33" dur="2000" fill="hold"/>
                                            <p:tgtEl>
                                              <p:spTgt spid="47"/>
                                            </p:tgtEl>
                                            <p:attrNameLst>
                                              <p:attrName>ppt_x</p:attrName>
                                              <p:attrName>ppt_y</p:attrName>
                                            </p:attrNameLst>
                                          </p:cBhvr>
                                          <p:rCtr x="9784" y="0"/>
                                        </p:animMotion>
                                      </p:childTnLst>
                                    </p:cTn>
                                  </p:par>
                                  <p:par>
                                    <p:cTn id="34" presetID="22" presetClass="entr" presetSubtype="8"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left)">
                                          <p:cBhvr>
                                            <p:cTn id="36" dur="2000"/>
                                            <p:tgtEl>
                                              <p:spTgt spid="57"/>
                                            </p:tgtEl>
                                          </p:cBhvr>
                                        </p:animEffect>
                                      </p:childTnLst>
                                    </p:cTn>
                                  </p:par>
                                </p:childTnLst>
                              </p:cTn>
                            </p:par>
                            <p:par>
                              <p:cTn id="37" fill="hold">
                                <p:stCondLst>
                                  <p:cond delay="2100"/>
                                </p:stCondLst>
                                <p:childTnLst>
                                  <p:par>
                                    <p:cTn id="38" presetID="10" presetClass="entr" presetSubtype="0" fill="hold" nodeType="after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1" animBg="1"/>
          <p:bldP spid="57"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fill="hold" nodeType="clickEffect">
                                      <p:stCondLst>
                                        <p:cond delay="100"/>
                                      </p:stCondLst>
                                      <p:childTnLst>
                                        <p:animMotion origin="layout" path="M 4.91857E-6 -1.30435E-6 L 0.1213 -1.30435E-6 " pathEditMode="relative" rAng="0" ptsTypes="AA">
                                          <p:cBhvr>
                                            <p:cTn id="6" dur="2000" fill="hold"/>
                                            <p:tgtEl>
                                              <p:spTgt spid="9"/>
                                            </p:tgtEl>
                                            <p:attrNameLst>
                                              <p:attrName>ppt_x</p:attrName>
                                              <p:attrName>ppt_y</p:attrName>
                                            </p:attrNameLst>
                                          </p:cBhvr>
                                          <p:rCtr x="6059" y="0"/>
                                        </p:animMotion>
                                      </p:childTnLst>
                                    </p:cTn>
                                  </p:par>
                                  <p:par>
                                    <p:cTn id="7" presetID="22" presetClass="entr" presetSubtype="8" fill="hold" grpId="1"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in" filter="wipe(left)">
                                          <p:cBhvr>
                                            <p:cTn id="9" dur="2000"/>
                                            <p:tgtEl>
                                              <p:spTgt spid="46"/>
                                            </p:tgtEl>
                                          </p:cBhvr>
                                        </p:animEffect>
                                      </p:childTnLst>
                                    </p:cTn>
                                  </p:par>
                                </p:childTnLst>
                              </p:cTn>
                            </p:par>
                            <p:par>
                              <p:cTn id="10" fill="hold">
                                <p:stCondLst>
                                  <p:cond delay="2100"/>
                                </p:stCondLst>
                                <p:childTnLst>
                                  <p:par>
                                    <p:cTn id="11" presetID="10" presetClass="entr" presetSubtype="0"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par>
                              <p:cTn id="14" fill="hold">
                                <p:stCondLst>
                                  <p:cond delay="2600"/>
                                </p:stCondLst>
                                <p:childTnLst>
                                  <p:par>
                                    <p:cTn id="15" presetID="10" presetClass="exit" presetSubtype="0" fill="hold" nodeType="after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par>
                                    <p:cTn id="18" presetID="10" presetClass="entr" presetSubtype="0" fill="hold" nodeType="withEffect">
                                      <p:stCondLst>
                                        <p:cond delay="10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par>
                                    <p:cTn id="21" presetID="10" presetClass="entr" presetSubtype="0" fill="hold" nodeType="withEffect">
                                      <p:stCondLst>
                                        <p:cond delay="25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10" presetClass="entr" presetSubtype="0" fill="hold" nodeType="withEffect">
                                      <p:stCondLst>
                                        <p:cond delay="50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75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childTnLst>
                        </p:cTn>
                      </p:par>
                      <p:par>
                        <p:cTn id="30" fill="hold">
                          <p:stCondLst>
                            <p:cond delay="indefinite"/>
                          </p:stCondLst>
                          <p:childTnLst>
                            <p:par>
                              <p:cTn id="31" fill="hold">
                                <p:stCondLst>
                                  <p:cond delay="0"/>
                                </p:stCondLst>
                                <p:childTnLst>
                                  <p:par>
                                    <p:cTn id="32" presetID="63" presetClass="path" presetSubtype="0" fill="hold" nodeType="clickEffect">
                                      <p:stCondLst>
                                        <p:cond delay="100"/>
                                      </p:stCondLst>
                                      <p:childTnLst>
                                        <p:animMotion origin="layout" path="M 0.00039 -2.59259E-6 L 0.19607 -2.59259E-6 " pathEditMode="relative" rAng="0" ptsTypes="AA">
                                          <p:cBhvr>
                                            <p:cTn id="33" dur="2000" fill="hold"/>
                                            <p:tgtEl>
                                              <p:spTgt spid="47"/>
                                            </p:tgtEl>
                                            <p:attrNameLst>
                                              <p:attrName>ppt_x</p:attrName>
                                              <p:attrName>ppt_y</p:attrName>
                                            </p:attrNameLst>
                                          </p:cBhvr>
                                          <p:rCtr x="9784" y="0"/>
                                        </p:animMotion>
                                      </p:childTnLst>
                                    </p:cTn>
                                  </p:par>
                                  <p:par>
                                    <p:cTn id="34" presetID="22" presetClass="entr" presetSubtype="8"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wipe(left)">
                                          <p:cBhvr>
                                            <p:cTn id="36" dur="2000"/>
                                            <p:tgtEl>
                                              <p:spTgt spid="57"/>
                                            </p:tgtEl>
                                          </p:cBhvr>
                                        </p:animEffect>
                                      </p:childTnLst>
                                    </p:cTn>
                                  </p:par>
                                </p:childTnLst>
                              </p:cTn>
                            </p:par>
                            <p:par>
                              <p:cTn id="37" fill="hold">
                                <p:stCondLst>
                                  <p:cond delay="2100"/>
                                </p:stCondLst>
                                <p:childTnLst>
                                  <p:par>
                                    <p:cTn id="38" presetID="10" presetClass="entr" presetSubtype="0" fill="hold" nodeType="after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1" animBg="1"/>
          <p:bldP spid="57"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0" name="Group 1279"/>
          <p:cNvGrpSpPr/>
          <p:nvPr/>
        </p:nvGrpSpPr>
        <p:grpSpPr>
          <a:xfrm>
            <a:off x="-278913" y="-1319548"/>
            <a:ext cx="12718034" cy="8320862"/>
            <a:chOff x="-278913" y="-1319548"/>
            <a:chExt cx="12718034" cy="8320862"/>
          </a:xfrm>
        </p:grpSpPr>
        <p:grpSp>
          <p:nvGrpSpPr>
            <p:cNvPr id="1281" name="Group 1280"/>
            <p:cNvGrpSpPr/>
            <p:nvPr/>
          </p:nvGrpSpPr>
          <p:grpSpPr>
            <a:xfrm>
              <a:off x="-278913" y="-1319548"/>
              <a:ext cx="12718034" cy="8320862"/>
              <a:chOff x="-278913" y="-1319548"/>
              <a:chExt cx="12718034" cy="8320862"/>
            </a:xfrm>
          </p:grpSpPr>
          <p:pic>
            <p:nvPicPr>
              <p:cNvPr id="1289" name="Picture 12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3476206"/>
                <a:ext cx="802407" cy="346630"/>
              </a:xfrm>
              <a:prstGeom prst="rect">
                <a:avLst/>
              </a:prstGeom>
            </p:spPr>
          </p:pic>
          <p:pic>
            <p:nvPicPr>
              <p:cNvPr id="1290" name="Picture 12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3476206"/>
                <a:ext cx="802407" cy="346630"/>
              </a:xfrm>
              <a:prstGeom prst="rect">
                <a:avLst/>
              </a:prstGeom>
            </p:spPr>
          </p:pic>
          <p:pic>
            <p:nvPicPr>
              <p:cNvPr id="1291" name="Picture 12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3476206"/>
                <a:ext cx="802407" cy="346630"/>
              </a:xfrm>
              <a:prstGeom prst="rect">
                <a:avLst/>
              </a:prstGeom>
            </p:spPr>
          </p:pic>
          <p:pic>
            <p:nvPicPr>
              <p:cNvPr id="1292" name="Picture 12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3476206"/>
                <a:ext cx="802407" cy="346630"/>
              </a:xfrm>
              <a:prstGeom prst="rect">
                <a:avLst/>
              </a:prstGeom>
            </p:spPr>
          </p:pic>
          <p:pic>
            <p:nvPicPr>
              <p:cNvPr id="1293" name="Picture 12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3476206"/>
                <a:ext cx="802407" cy="346630"/>
              </a:xfrm>
              <a:prstGeom prst="rect">
                <a:avLst/>
              </a:prstGeom>
            </p:spPr>
          </p:pic>
          <p:pic>
            <p:nvPicPr>
              <p:cNvPr id="1294" name="Picture 12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3476206"/>
                <a:ext cx="802407" cy="346630"/>
              </a:xfrm>
              <a:prstGeom prst="rect">
                <a:avLst/>
              </a:prstGeom>
            </p:spPr>
          </p:pic>
          <p:pic>
            <p:nvPicPr>
              <p:cNvPr id="1295" name="Picture 12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3877164"/>
                <a:ext cx="802407" cy="346630"/>
              </a:xfrm>
              <a:prstGeom prst="rect">
                <a:avLst/>
              </a:prstGeom>
            </p:spPr>
          </p:pic>
          <p:pic>
            <p:nvPicPr>
              <p:cNvPr id="1296" name="Picture 12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3877164"/>
                <a:ext cx="802407" cy="346630"/>
              </a:xfrm>
              <a:prstGeom prst="rect">
                <a:avLst/>
              </a:prstGeom>
            </p:spPr>
          </p:pic>
          <p:pic>
            <p:nvPicPr>
              <p:cNvPr id="1297" name="Picture 12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3877164"/>
                <a:ext cx="802407" cy="346630"/>
              </a:xfrm>
              <a:prstGeom prst="rect">
                <a:avLst/>
              </a:prstGeom>
            </p:spPr>
          </p:pic>
          <p:pic>
            <p:nvPicPr>
              <p:cNvPr id="1298" name="Picture 12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3877164"/>
                <a:ext cx="802407" cy="346630"/>
              </a:xfrm>
              <a:prstGeom prst="rect">
                <a:avLst/>
              </a:prstGeom>
            </p:spPr>
          </p:pic>
          <p:pic>
            <p:nvPicPr>
              <p:cNvPr id="1299" name="Picture 12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3877164"/>
                <a:ext cx="802407" cy="346630"/>
              </a:xfrm>
              <a:prstGeom prst="rect">
                <a:avLst/>
              </a:prstGeom>
            </p:spPr>
          </p:pic>
          <p:pic>
            <p:nvPicPr>
              <p:cNvPr id="1300" name="Picture 12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3877164"/>
                <a:ext cx="802407" cy="346630"/>
              </a:xfrm>
              <a:prstGeom prst="rect">
                <a:avLst/>
              </a:prstGeom>
            </p:spPr>
          </p:pic>
          <p:pic>
            <p:nvPicPr>
              <p:cNvPr id="1301" name="Picture 13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3877164"/>
                <a:ext cx="802407" cy="346630"/>
              </a:xfrm>
              <a:prstGeom prst="rect">
                <a:avLst/>
              </a:prstGeom>
            </p:spPr>
          </p:pic>
          <p:pic>
            <p:nvPicPr>
              <p:cNvPr id="1302" name="Picture 130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3877164"/>
                <a:ext cx="802407" cy="346630"/>
              </a:xfrm>
              <a:prstGeom prst="rect">
                <a:avLst/>
              </a:prstGeom>
            </p:spPr>
          </p:pic>
          <p:pic>
            <p:nvPicPr>
              <p:cNvPr id="1303" name="Picture 13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4278120"/>
                <a:ext cx="802407" cy="346630"/>
              </a:xfrm>
              <a:prstGeom prst="rect">
                <a:avLst/>
              </a:prstGeom>
            </p:spPr>
          </p:pic>
          <p:pic>
            <p:nvPicPr>
              <p:cNvPr id="1304" name="Picture 130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4278120"/>
                <a:ext cx="802407" cy="346630"/>
              </a:xfrm>
              <a:prstGeom prst="rect">
                <a:avLst/>
              </a:prstGeom>
            </p:spPr>
          </p:pic>
          <p:pic>
            <p:nvPicPr>
              <p:cNvPr id="1305" name="Picture 130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4278120"/>
                <a:ext cx="802407" cy="346630"/>
              </a:xfrm>
              <a:prstGeom prst="rect">
                <a:avLst/>
              </a:prstGeom>
            </p:spPr>
          </p:pic>
          <p:pic>
            <p:nvPicPr>
              <p:cNvPr id="1306" name="Picture 13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4278120"/>
                <a:ext cx="802407" cy="346630"/>
              </a:xfrm>
              <a:prstGeom prst="rect">
                <a:avLst/>
              </a:prstGeom>
            </p:spPr>
          </p:pic>
          <p:pic>
            <p:nvPicPr>
              <p:cNvPr id="1307" name="Picture 130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4278120"/>
                <a:ext cx="802407" cy="346630"/>
              </a:xfrm>
              <a:prstGeom prst="rect">
                <a:avLst/>
              </a:prstGeom>
            </p:spPr>
          </p:pic>
          <p:pic>
            <p:nvPicPr>
              <p:cNvPr id="1308" name="Picture 13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4278120"/>
                <a:ext cx="802407" cy="346630"/>
              </a:xfrm>
              <a:prstGeom prst="rect">
                <a:avLst/>
              </a:prstGeom>
            </p:spPr>
          </p:pic>
          <p:pic>
            <p:nvPicPr>
              <p:cNvPr id="1309" name="Picture 130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4278120"/>
                <a:ext cx="802407" cy="346630"/>
              </a:xfrm>
              <a:prstGeom prst="rect">
                <a:avLst/>
              </a:prstGeom>
            </p:spPr>
          </p:pic>
          <p:pic>
            <p:nvPicPr>
              <p:cNvPr id="1310" name="Picture 130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4278120"/>
                <a:ext cx="802407" cy="346630"/>
              </a:xfrm>
              <a:prstGeom prst="rect">
                <a:avLst/>
              </a:prstGeom>
            </p:spPr>
          </p:pic>
          <p:pic>
            <p:nvPicPr>
              <p:cNvPr id="1311" name="Picture 13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3476593"/>
                <a:ext cx="802407" cy="346629"/>
              </a:xfrm>
              <a:prstGeom prst="rect">
                <a:avLst/>
              </a:prstGeom>
            </p:spPr>
          </p:pic>
          <p:pic>
            <p:nvPicPr>
              <p:cNvPr id="1312" name="Picture 13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3476593"/>
                <a:ext cx="802407" cy="346630"/>
              </a:xfrm>
              <a:prstGeom prst="rect">
                <a:avLst/>
              </a:prstGeom>
            </p:spPr>
          </p:pic>
          <p:pic>
            <p:nvPicPr>
              <p:cNvPr id="1313" name="Picture 13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3476206"/>
                <a:ext cx="802407" cy="346630"/>
              </a:xfrm>
              <a:prstGeom prst="rect">
                <a:avLst/>
              </a:prstGeom>
            </p:spPr>
          </p:pic>
          <p:pic>
            <p:nvPicPr>
              <p:cNvPr id="1314" name="Picture 13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3476206"/>
                <a:ext cx="802407" cy="346630"/>
              </a:xfrm>
              <a:prstGeom prst="rect">
                <a:avLst/>
              </a:prstGeom>
            </p:spPr>
          </p:pic>
          <p:pic>
            <p:nvPicPr>
              <p:cNvPr id="1315" name="Picture 13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3877164"/>
                <a:ext cx="802407" cy="346630"/>
              </a:xfrm>
              <a:prstGeom prst="rect">
                <a:avLst/>
              </a:prstGeom>
            </p:spPr>
          </p:pic>
          <p:pic>
            <p:nvPicPr>
              <p:cNvPr id="1316" name="Picture 13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3877164"/>
                <a:ext cx="802407" cy="346630"/>
              </a:xfrm>
              <a:prstGeom prst="rect">
                <a:avLst/>
              </a:prstGeom>
            </p:spPr>
          </p:pic>
          <p:pic>
            <p:nvPicPr>
              <p:cNvPr id="1317" name="Picture 13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3877164"/>
                <a:ext cx="802407" cy="346630"/>
              </a:xfrm>
              <a:prstGeom prst="rect">
                <a:avLst/>
              </a:prstGeom>
            </p:spPr>
          </p:pic>
          <p:pic>
            <p:nvPicPr>
              <p:cNvPr id="1318" name="Picture 13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4278120"/>
                <a:ext cx="802407" cy="346630"/>
              </a:xfrm>
              <a:prstGeom prst="rect">
                <a:avLst/>
              </a:prstGeom>
            </p:spPr>
          </p:pic>
          <p:pic>
            <p:nvPicPr>
              <p:cNvPr id="1319" name="Picture 13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4278120"/>
                <a:ext cx="802407" cy="346630"/>
              </a:xfrm>
              <a:prstGeom prst="rect">
                <a:avLst/>
              </a:prstGeom>
            </p:spPr>
          </p:pic>
          <p:pic>
            <p:nvPicPr>
              <p:cNvPr id="1320" name="Picture 13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4278120"/>
                <a:ext cx="802407" cy="346630"/>
              </a:xfrm>
              <a:prstGeom prst="rect">
                <a:avLst/>
              </a:prstGeom>
            </p:spPr>
          </p:pic>
          <p:pic>
            <p:nvPicPr>
              <p:cNvPr id="1321" name="Picture 13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3476593"/>
                <a:ext cx="802407" cy="346630"/>
              </a:xfrm>
              <a:prstGeom prst="rect">
                <a:avLst/>
              </a:prstGeom>
            </p:spPr>
          </p:pic>
          <p:pic>
            <p:nvPicPr>
              <p:cNvPr id="1322" name="Picture 13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2282854"/>
                <a:ext cx="802407" cy="346630"/>
              </a:xfrm>
              <a:prstGeom prst="rect">
                <a:avLst/>
              </a:prstGeom>
            </p:spPr>
          </p:pic>
          <p:pic>
            <p:nvPicPr>
              <p:cNvPr id="1323" name="Picture 13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2282854"/>
                <a:ext cx="802407" cy="346630"/>
              </a:xfrm>
              <a:prstGeom prst="rect">
                <a:avLst/>
              </a:prstGeom>
            </p:spPr>
          </p:pic>
          <p:pic>
            <p:nvPicPr>
              <p:cNvPr id="1324" name="Picture 13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2282854"/>
                <a:ext cx="802407" cy="346630"/>
              </a:xfrm>
              <a:prstGeom prst="rect">
                <a:avLst/>
              </a:prstGeom>
            </p:spPr>
          </p:pic>
          <p:pic>
            <p:nvPicPr>
              <p:cNvPr id="1325" name="Picture 13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2282854"/>
                <a:ext cx="802407" cy="346630"/>
              </a:xfrm>
              <a:prstGeom prst="rect">
                <a:avLst/>
              </a:prstGeom>
            </p:spPr>
          </p:pic>
          <p:pic>
            <p:nvPicPr>
              <p:cNvPr id="1326" name="Picture 13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2282854"/>
                <a:ext cx="802407" cy="346630"/>
              </a:xfrm>
              <a:prstGeom prst="rect">
                <a:avLst/>
              </a:prstGeom>
            </p:spPr>
          </p:pic>
          <p:pic>
            <p:nvPicPr>
              <p:cNvPr id="1327" name="Picture 13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2282854"/>
                <a:ext cx="802407" cy="346630"/>
              </a:xfrm>
              <a:prstGeom prst="rect">
                <a:avLst/>
              </a:prstGeom>
            </p:spPr>
          </p:pic>
          <p:pic>
            <p:nvPicPr>
              <p:cNvPr id="1328" name="Picture 13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2683811"/>
                <a:ext cx="802407" cy="346630"/>
              </a:xfrm>
              <a:prstGeom prst="rect">
                <a:avLst/>
              </a:prstGeom>
            </p:spPr>
          </p:pic>
          <p:pic>
            <p:nvPicPr>
              <p:cNvPr id="1329" name="Picture 13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2683811"/>
                <a:ext cx="802407" cy="346630"/>
              </a:xfrm>
              <a:prstGeom prst="rect">
                <a:avLst/>
              </a:prstGeom>
            </p:spPr>
          </p:pic>
          <p:pic>
            <p:nvPicPr>
              <p:cNvPr id="1330" name="Picture 13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2683811"/>
                <a:ext cx="802407" cy="346630"/>
              </a:xfrm>
              <a:prstGeom prst="rect">
                <a:avLst/>
              </a:prstGeom>
            </p:spPr>
          </p:pic>
          <p:pic>
            <p:nvPicPr>
              <p:cNvPr id="1331" name="Picture 13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2683811"/>
                <a:ext cx="802407" cy="346630"/>
              </a:xfrm>
              <a:prstGeom prst="rect">
                <a:avLst/>
              </a:prstGeom>
            </p:spPr>
          </p:pic>
          <p:pic>
            <p:nvPicPr>
              <p:cNvPr id="1332" name="Picture 13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2683811"/>
                <a:ext cx="802407" cy="346630"/>
              </a:xfrm>
              <a:prstGeom prst="rect">
                <a:avLst/>
              </a:prstGeom>
            </p:spPr>
          </p:pic>
          <p:pic>
            <p:nvPicPr>
              <p:cNvPr id="1333" name="Picture 13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2683811"/>
                <a:ext cx="802407" cy="346630"/>
              </a:xfrm>
              <a:prstGeom prst="rect">
                <a:avLst/>
              </a:prstGeom>
            </p:spPr>
          </p:pic>
          <p:pic>
            <p:nvPicPr>
              <p:cNvPr id="1334" name="Picture 13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2683811"/>
                <a:ext cx="802407" cy="346630"/>
              </a:xfrm>
              <a:prstGeom prst="rect">
                <a:avLst/>
              </a:prstGeom>
            </p:spPr>
          </p:pic>
          <p:pic>
            <p:nvPicPr>
              <p:cNvPr id="1335" name="Picture 13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2683811"/>
                <a:ext cx="802407" cy="346630"/>
              </a:xfrm>
              <a:prstGeom prst="rect">
                <a:avLst/>
              </a:prstGeom>
            </p:spPr>
          </p:pic>
          <p:pic>
            <p:nvPicPr>
              <p:cNvPr id="1336" name="Picture 13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3084768"/>
                <a:ext cx="802407" cy="346630"/>
              </a:xfrm>
              <a:prstGeom prst="rect">
                <a:avLst/>
              </a:prstGeom>
            </p:spPr>
          </p:pic>
          <p:pic>
            <p:nvPicPr>
              <p:cNvPr id="1337" name="Picture 13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3084768"/>
                <a:ext cx="802407" cy="346630"/>
              </a:xfrm>
              <a:prstGeom prst="rect">
                <a:avLst/>
              </a:prstGeom>
            </p:spPr>
          </p:pic>
          <p:pic>
            <p:nvPicPr>
              <p:cNvPr id="1338" name="Picture 13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3084768"/>
                <a:ext cx="802407" cy="346630"/>
              </a:xfrm>
              <a:prstGeom prst="rect">
                <a:avLst/>
              </a:prstGeom>
            </p:spPr>
          </p:pic>
          <p:pic>
            <p:nvPicPr>
              <p:cNvPr id="1339" name="Picture 13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3084768"/>
                <a:ext cx="802407" cy="346630"/>
              </a:xfrm>
              <a:prstGeom prst="rect">
                <a:avLst/>
              </a:prstGeom>
            </p:spPr>
          </p:pic>
          <p:pic>
            <p:nvPicPr>
              <p:cNvPr id="1340" name="Picture 13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3084768"/>
                <a:ext cx="802407" cy="346630"/>
              </a:xfrm>
              <a:prstGeom prst="rect">
                <a:avLst/>
              </a:prstGeom>
            </p:spPr>
          </p:pic>
          <p:pic>
            <p:nvPicPr>
              <p:cNvPr id="1341" name="Picture 13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3084768"/>
                <a:ext cx="802407" cy="346630"/>
              </a:xfrm>
              <a:prstGeom prst="rect">
                <a:avLst/>
              </a:prstGeom>
            </p:spPr>
          </p:pic>
          <p:pic>
            <p:nvPicPr>
              <p:cNvPr id="1342" name="Picture 13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3084768"/>
                <a:ext cx="802407" cy="346630"/>
              </a:xfrm>
              <a:prstGeom prst="rect">
                <a:avLst/>
              </a:prstGeom>
            </p:spPr>
          </p:pic>
          <p:pic>
            <p:nvPicPr>
              <p:cNvPr id="1343" name="Picture 13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3084768"/>
                <a:ext cx="802407" cy="346630"/>
              </a:xfrm>
              <a:prstGeom prst="rect">
                <a:avLst/>
              </a:prstGeom>
            </p:spPr>
          </p:pic>
          <p:pic>
            <p:nvPicPr>
              <p:cNvPr id="1344" name="Picture 13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2283242"/>
                <a:ext cx="802405" cy="346629"/>
              </a:xfrm>
              <a:prstGeom prst="rect">
                <a:avLst/>
              </a:prstGeom>
            </p:spPr>
          </p:pic>
          <p:pic>
            <p:nvPicPr>
              <p:cNvPr id="1345" name="Picture 13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2283242"/>
                <a:ext cx="802407" cy="346630"/>
              </a:xfrm>
              <a:prstGeom prst="rect">
                <a:avLst/>
              </a:prstGeom>
            </p:spPr>
          </p:pic>
          <p:pic>
            <p:nvPicPr>
              <p:cNvPr id="1346" name="Picture 13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2282854"/>
                <a:ext cx="802407" cy="346630"/>
              </a:xfrm>
              <a:prstGeom prst="rect">
                <a:avLst/>
              </a:prstGeom>
            </p:spPr>
          </p:pic>
          <p:pic>
            <p:nvPicPr>
              <p:cNvPr id="1347" name="Picture 13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2282854"/>
                <a:ext cx="802407" cy="346630"/>
              </a:xfrm>
              <a:prstGeom prst="rect">
                <a:avLst/>
              </a:prstGeom>
            </p:spPr>
          </p:pic>
          <p:pic>
            <p:nvPicPr>
              <p:cNvPr id="1348" name="Picture 13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2683811"/>
                <a:ext cx="802407" cy="346630"/>
              </a:xfrm>
              <a:prstGeom prst="rect">
                <a:avLst/>
              </a:prstGeom>
            </p:spPr>
          </p:pic>
          <p:pic>
            <p:nvPicPr>
              <p:cNvPr id="1349" name="Picture 13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2683811"/>
                <a:ext cx="802407" cy="346630"/>
              </a:xfrm>
              <a:prstGeom prst="rect">
                <a:avLst/>
              </a:prstGeom>
            </p:spPr>
          </p:pic>
          <p:pic>
            <p:nvPicPr>
              <p:cNvPr id="1350" name="Picture 13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2683811"/>
                <a:ext cx="802407" cy="346630"/>
              </a:xfrm>
              <a:prstGeom prst="rect">
                <a:avLst/>
              </a:prstGeom>
            </p:spPr>
          </p:pic>
          <p:pic>
            <p:nvPicPr>
              <p:cNvPr id="1351" name="Picture 13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3084768"/>
                <a:ext cx="802407" cy="346630"/>
              </a:xfrm>
              <a:prstGeom prst="rect">
                <a:avLst/>
              </a:prstGeom>
            </p:spPr>
          </p:pic>
          <p:pic>
            <p:nvPicPr>
              <p:cNvPr id="1352" name="Picture 13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3084768"/>
                <a:ext cx="802407" cy="346630"/>
              </a:xfrm>
              <a:prstGeom prst="rect">
                <a:avLst/>
              </a:prstGeom>
            </p:spPr>
          </p:pic>
          <p:pic>
            <p:nvPicPr>
              <p:cNvPr id="1353" name="Picture 13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3084768"/>
                <a:ext cx="802407" cy="346630"/>
              </a:xfrm>
              <a:prstGeom prst="rect">
                <a:avLst/>
              </a:prstGeom>
            </p:spPr>
          </p:pic>
          <p:pic>
            <p:nvPicPr>
              <p:cNvPr id="1354" name="Picture 13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2283242"/>
                <a:ext cx="802407" cy="346630"/>
              </a:xfrm>
              <a:prstGeom prst="rect">
                <a:avLst/>
              </a:prstGeom>
            </p:spPr>
          </p:pic>
          <p:pic>
            <p:nvPicPr>
              <p:cNvPr id="1355" name="Picture 13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1089501"/>
                <a:ext cx="802407" cy="346630"/>
              </a:xfrm>
              <a:prstGeom prst="rect">
                <a:avLst/>
              </a:prstGeom>
            </p:spPr>
          </p:pic>
          <p:pic>
            <p:nvPicPr>
              <p:cNvPr id="1356" name="Picture 13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1089501"/>
                <a:ext cx="802407" cy="346630"/>
              </a:xfrm>
              <a:prstGeom prst="rect">
                <a:avLst/>
              </a:prstGeom>
            </p:spPr>
          </p:pic>
          <p:pic>
            <p:nvPicPr>
              <p:cNvPr id="1357" name="Picture 13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1089501"/>
                <a:ext cx="802407" cy="346630"/>
              </a:xfrm>
              <a:prstGeom prst="rect">
                <a:avLst/>
              </a:prstGeom>
            </p:spPr>
          </p:pic>
          <p:pic>
            <p:nvPicPr>
              <p:cNvPr id="1358" name="Picture 13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1089501"/>
                <a:ext cx="802407" cy="346630"/>
              </a:xfrm>
              <a:prstGeom prst="rect">
                <a:avLst/>
              </a:prstGeom>
            </p:spPr>
          </p:pic>
          <p:pic>
            <p:nvPicPr>
              <p:cNvPr id="1359" name="Picture 13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1089501"/>
                <a:ext cx="802407" cy="346630"/>
              </a:xfrm>
              <a:prstGeom prst="rect">
                <a:avLst/>
              </a:prstGeom>
            </p:spPr>
          </p:pic>
          <p:pic>
            <p:nvPicPr>
              <p:cNvPr id="1360" name="Picture 13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1089501"/>
                <a:ext cx="802407" cy="346630"/>
              </a:xfrm>
              <a:prstGeom prst="rect">
                <a:avLst/>
              </a:prstGeom>
            </p:spPr>
          </p:pic>
          <p:pic>
            <p:nvPicPr>
              <p:cNvPr id="1361" name="Picture 13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1490459"/>
                <a:ext cx="802407" cy="346630"/>
              </a:xfrm>
              <a:prstGeom prst="rect">
                <a:avLst/>
              </a:prstGeom>
            </p:spPr>
          </p:pic>
          <p:pic>
            <p:nvPicPr>
              <p:cNvPr id="1362" name="Picture 13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1490459"/>
                <a:ext cx="802407" cy="346630"/>
              </a:xfrm>
              <a:prstGeom prst="rect">
                <a:avLst/>
              </a:prstGeom>
            </p:spPr>
          </p:pic>
          <p:pic>
            <p:nvPicPr>
              <p:cNvPr id="1363" name="Picture 13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1490459"/>
                <a:ext cx="802407" cy="346630"/>
              </a:xfrm>
              <a:prstGeom prst="rect">
                <a:avLst/>
              </a:prstGeom>
            </p:spPr>
          </p:pic>
          <p:pic>
            <p:nvPicPr>
              <p:cNvPr id="1364" name="Picture 13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1490459"/>
                <a:ext cx="802407" cy="346630"/>
              </a:xfrm>
              <a:prstGeom prst="rect">
                <a:avLst/>
              </a:prstGeom>
            </p:spPr>
          </p:pic>
          <p:pic>
            <p:nvPicPr>
              <p:cNvPr id="1365" name="Picture 13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1490459"/>
                <a:ext cx="802407" cy="346630"/>
              </a:xfrm>
              <a:prstGeom prst="rect">
                <a:avLst/>
              </a:prstGeom>
            </p:spPr>
          </p:pic>
          <p:pic>
            <p:nvPicPr>
              <p:cNvPr id="1366" name="Picture 13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1490459"/>
                <a:ext cx="802407" cy="346630"/>
              </a:xfrm>
              <a:prstGeom prst="rect">
                <a:avLst/>
              </a:prstGeom>
            </p:spPr>
          </p:pic>
          <p:pic>
            <p:nvPicPr>
              <p:cNvPr id="1367" name="Picture 13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1490459"/>
                <a:ext cx="802407" cy="346630"/>
              </a:xfrm>
              <a:prstGeom prst="rect">
                <a:avLst/>
              </a:prstGeom>
            </p:spPr>
          </p:pic>
          <p:pic>
            <p:nvPicPr>
              <p:cNvPr id="1368" name="Picture 13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1490459"/>
                <a:ext cx="802407" cy="346630"/>
              </a:xfrm>
              <a:prstGeom prst="rect">
                <a:avLst/>
              </a:prstGeom>
            </p:spPr>
          </p:pic>
          <p:pic>
            <p:nvPicPr>
              <p:cNvPr id="1369" name="Picture 13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1891416"/>
                <a:ext cx="802407" cy="346630"/>
              </a:xfrm>
              <a:prstGeom prst="rect">
                <a:avLst/>
              </a:prstGeom>
            </p:spPr>
          </p:pic>
          <p:pic>
            <p:nvPicPr>
              <p:cNvPr id="1370" name="Picture 13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1891416"/>
                <a:ext cx="802407" cy="346630"/>
              </a:xfrm>
              <a:prstGeom prst="rect">
                <a:avLst/>
              </a:prstGeom>
            </p:spPr>
          </p:pic>
          <p:pic>
            <p:nvPicPr>
              <p:cNvPr id="1371" name="Picture 13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1891416"/>
                <a:ext cx="802407" cy="346630"/>
              </a:xfrm>
              <a:prstGeom prst="rect">
                <a:avLst/>
              </a:prstGeom>
            </p:spPr>
          </p:pic>
          <p:pic>
            <p:nvPicPr>
              <p:cNvPr id="1372" name="Picture 13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1891416"/>
                <a:ext cx="802407" cy="346630"/>
              </a:xfrm>
              <a:prstGeom prst="rect">
                <a:avLst/>
              </a:prstGeom>
            </p:spPr>
          </p:pic>
          <p:pic>
            <p:nvPicPr>
              <p:cNvPr id="1373" name="Picture 13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1891416"/>
                <a:ext cx="802407" cy="346630"/>
              </a:xfrm>
              <a:prstGeom prst="rect">
                <a:avLst/>
              </a:prstGeom>
            </p:spPr>
          </p:pic>
          <p:pic>
            <p:nvPicPr>
              <p:cNvPr id="1374" name="Picture 13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1891416"/>
                <a:ext cx="802407" cy="346630"/>
              </a:xfrm>
              <a:prstGeom prst="rect">
                <a:avLst/>
              </a:prstGeom>
            </p:spPr>
          </p:pic>
          <p:pic>
            <p:nvPicPr>
              <p:cNvPr id="1375" name="Picture 13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1891416"/>
                <a:ext cx="802407" cy="346630"/>
              </a:xfrm>
              <a:prstGeom prst="rect">
                <a:avLst/>
              </a:prstGeom>
            </p:spPr>
          </p:pic>
          <p:pic>
            <p:nvPicPr>
              <p:cNvPr id="1376" name="Picture 13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1891416"/>
                <a:ext cx="802407" cy="346630"/>
              </a:xfrm>
              <a:prstGeom prst="rect">
                <a:avLst/>
              </a:prstGeom>
            </p:spPr>
          </p:pic>
          <p:pic>
            <p:nvPicPr>
              <p:cNvPr id="1377" name="Picture 137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1089890"/>
                <a:ext cx="802405" cy="346629"/>
              </a:xfrm>
              <a:prstGeom prst="rect">
                <a:avLst/>
              </a:prstGeom>
            </p:spPr>
          </p:pic>
          <p:pic>
            <p:nvPicPr>
              <p:cNvPr id="1378" name="Picture 13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1089890"/>
                <a:ext cx="802407" cy="346630"/>
              </a:xfrm>
              <a:prstGeom prst="rect">
                <a:avLst/>
              </a:prstGeom>
            </p:spPr>
          </p:pic>
          <p:pic>
            <p:nvPicPr>
              <p:cNvPr id="1379" name="Picture 13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1089501"/>
                <a:ext cx="802407" cy="346630"/>
              </a:xfrm>
              <a:prstGeom prst="rect">
                <a:avLst/>
              </a:prstGeom>
            </p:spPr>
          </p:pic>
          <p:pic>
            <p:nvPicPr>
              <p:cNvPr id="1380" name="Picture 13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1089501"/>
                <a:ext cx="802407" cy="346630"/>
              </a:xfrm>
              <a:prstGeom prst="rect">
                <a:avLst/>
              </a:prstGeom>
            </p:spPr>
          </p:pic>
          <p:pic>
            <p:nvPicPr>
              <p:cNvPr id="1381" name="Picture 13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1490459"/>
                <a:ext cx="802407" cy="346630"/>
              </a:xfrm>
              <a:prstGeom prst="rect">
                <a:avLst/>
              </a:prstGeom>
            </p:spPr>
          </p:pic>
          <p:pic>
            <p:nvPicPr>
              <p:cNvPr id="1382" name="Picture 13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1490459"/>
                <a:ext cx="802407" cy="346630"/>
              </a:xfrm>
              <a:prstGeom prst="rect">
                <a:avLst/>
              </a:prstGeom>
            </p:spPr>
          </p:pic>
          <p:pic>
            <p:nvPicPr>
              <p:cNvPr id="1383" name="Picture 13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1490459"/>
                <a:ext cx="802407" cy="346630"/>
              </a:xfrm>
              <a:prstGeom prst="rect">
                <a:avLst/>
              </a:prstGeom>
            </p:spPr>
          </p:pic>
          <p:pic>
            <p:nvPicPr>
              <p:cNvPr id="1384" name="Picture 13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1891416"/>
                <a:ext cx="802407" cy="346630"/>
              </a:xfrm>
              <a:prstGeom prst="rect">
                <a:avLst/>
              </a:prstGeom>
            </p:spPr>
          </p:pic>
          <p:pic>
            <p:nvPicPr>
              <p:cNvPr id="1385" name="Picture 13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1891416"/>
                <a:ext cx="802407" cy="346630"/>
              </a:xfrm>
              <a:prstGeom prst="rect">
                <a:avLst/>
              </a:prstGeom>
            </p:spPr>
          </p:pic>
          <p:pic>
            <p:nvPicPr>
              <p:cNvPr id="1386" name="Picture 13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1891416"/>
                <a:ext cx="802407" cy="346630"/>
              </a:xfrm>
              <a:prstGeom prst="rect">
                <a:avLst/>
              </a:prstGeom>
            </p:spPr>
          </p:pic>
          <p:pic>
            <p:nvPicPr>
              <p:cNvPr id="1387" name="Picture 13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1089890"/>
                <a:ext cx="802407" cy="346630"/>
              </a:xfrm>
              <a:prstGeom prst="rect">
                <a:avLst/>
              </a:prstGeom>
            </p:spPr>
          </p:pic>
          <p:pic>
            <p:nvPicPr>
              <p:cNvPr id="1388" name="Picture 13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103850"/>
                <a:ext cx="802407" cy="346630"/>
              </a:xfrm>
              <a:prstGeom prst="rect">
                <a:avLst/>
              </a:prstGeom>
            </p:spPr>
          </p:pic>
          <p:pic>
            <p:nvPicPr>
              <p:cNvPr id="1389" name="Picture 13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103850"/>
                <a:ext cx="802407" cy="346630"/>
              </a:xfrm>
              <a:prstGeom prst="rect">
                <a:avLst/>
              </a:prstGeom>
            </p:spPr>
          </p:pic>
          <p:pic>
            <p:nvPicPr>
              <p:cNvPr id="1390" name="Picture 13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103850"/>
                <a:ext cx="802407" cy="346630"/>
              </a:xfrm>
              <a:prstGeom prst="rect">
                <a:avLst/>
              </a:prstGeom>
            </p:spPr>
          </p:pic>
          <p:pic>
            <p:nvPicPr>
              <p:cNvPr id="1391" name="Picture 13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103850"/>
                <a:ext cx="802407" cy="346630"/>
              </a:xfrm>
              <a:prstGeom prst="rect">
                <a:avLst/>
              </a:prstGeom>
            </p:spPr>
          </p:pic>
          <p:pic>
            <p:nvPicPr>
              <p:cNvPr id="1392" name="Picture 13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103850"/>
                <a:ext cx="802407" cy="346630"/>
              </a:xfrm>
              <a:prstGeom prst="rect">
                <a:avLst/>
              </a:prstGeom>
            </p:spPr>
          </p:pic>
          <p:pic>
            <p:nvPicPr>
              <p:cNvPr id="1393" name="Picture 13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103850"/>
                <a:ext cx="802407" cy="346630"/>
              </a:xfrm>
              <a:prstGeom prst="rect">
                <a:avLst/>
              </a:prstGeom>
            </p:spPr>
          </p:pic>
          <p:pic>
            <p:nvPicPr>
              <p:cNvPr id="1394" name="Picture 13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297107"/>
                <a:ext cx="802407" cy="346630"/>
              </a:xfrm>
              <a:prstGeom prst="rect">
                <a:avLst/>
              </a:prstGeom>
            </p:spPr>
          </p:pic>
          <p:pic>
            <p:nvPicPr>
              <p:cNvPr id="1395" name="Picture 13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297107"/>
                <a:ext cx="802407" cy="346630"/>
              </a:xfrm>
              <a:prstGeom prst="rect">
                <a:avLst/>
              </a:prstGeom>
            </p:spPr>
          </p:pic>
          <p:pic>
            <p:nvPicPr>
              <p:cNvPr id="1396" name="Picture 13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297107"/>
                <a:ext cx="802407" cy="346630"/>
              </a:xfrm>
              <a:prstGeom prst="rect">
                <a:avLst/>
              </a:prstGeom>
            </p:spPr>
          </p:pic>
          <p:pic>
            <p:nvPicPr>
              <p:cNvPr id="1397" name="Picture 13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297107"/>
                <a:ext cx="802407" cy="346630"/>
              </a:xfrm>
              <a:prstGeom prst="rect">
                <a:avLst/>
              </a:prstGeom>
            </p:spPr>
          </p:pic>
          <p:pic>
            <p:nvPicPr>
              <p:cNvPr id="1398" name="Picture 13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297107"/>
                <a:ext cx="802407" cy="346630"/>
              </a:xfrm>
              <a:prstGeom prst="rect">
                <a:avLst/>
              </a:prstGeom>
            </p:spPr>
          </p:pic>
          <p:pic>
            <p:nvPicPr>
              <p:cNvPr id="1399" name="Picture 13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297107"/>
                <a:ext cx="802407" cy="346630"/>
              </a:xfrm>
              <a:prstGeom prst="rect">
                <a:avLst/>
              </a:prstGeom>
            </p:spPr>
          </p:pic>
          <p:pic>
            <p:nvPicPr>
              <p:cNvPr id="1400" name="Picture 13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297107"/>
                <a:ext cx="802407" cy="346630"/>
              </a:xfrm>
              <a:prstGeom prst="rect">
                <a:avLst/>
              </a:prstGeom>
            </p:spPr>
          </p:pic>
          <p:pic>
            <p:nvPicPr>
              <p:cNvPr id="1401" name="Picture 14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297107"/>
                <a:ext cx="802407" cy="346630"/>
              </a:xfrm>
              <a:prstGeom prst="rect">
                <a:avLst/>
              </a:prstGeom>
            </p:spPr>
          </p:pic>
          <p:pic>
            <p:nvPicPr>
              <p:cNvPr id="1402" name="Picture 140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698064"/>
                <a:ext cx="802407" cy="346630"/>
              </a:xfrm>
              <a:prstGeom prst="rect">
                <a:avLst/>
              </a:prstGeom>
            </p:spPr>
          </p:pic>
          <p:pic>
            <p:nvPicPr>
              <p:cNvPr id="1403" name="Picture 14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698064"/>
                <a:ext cx="802407" cy="346630"/>
              </a:xfrm>
              <a:prstGeom prst="rect">
                <a:avLst/>
              </a:prstGeom>
            </p:spPr>
          </p:pic>
          <p:pic>
            <p:nvPicPr>
              <p:cNvPr id="1404" name="Picture 140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698064"/>
                <a:ext cx="802407" cy="346630"/>
              </a:xfrm>
              <a:prstGeom prst="rect">
                <a:avLst/>
              </a:prstGeom>
            </p:spPr>
          </p:pic>
          <p:pic>
            <p:nvPicPr>
              <p:cNvPr id="1405" name="Picture 140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698064"/>
                <a:ext cx="802407" cy="346630"/>
              </a:xfrm>
              <a:prstGeom prst="rect">
                <a:avLst/>
              </a:prstGeom>
            </p:spPr>
          </p:pic>
          <p:pic>
            <p:nvPicPr>
              <p:cNvPr id="1406" name="Picture 14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698064"/>
                <a:ext cx="802407" cy="346630"/>
              </a:xfrm>
              <a:prstGeom prst="rect">
                <a:avLst/>
              </a:prstGeom>
            </p:spPr>
          </p:pic>
          <p:pic>
            <p:nvPicPr>
              <p:cNvPr id="1407" name="Picture 140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698064"/>
                <a:ext cx="802407" cy="346630"/>
              </a:xfrm>
              <a:prstGeom prst="rect">
                <a:avLst/>
              </a:prstGeom>
            </p:spPr>
          </p:pic>
          <p:pic>
            <p:nvPicPr>
              <p:cNvPr id="1408" name="Picture 14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698064"/>
                <a:ext cx="802407" cy="346630"/>
              </a:xfrm>
              <a:prstGeom prst="rect">
                <a:avLst/>
              </a:prstGeom>
            </p:spPr>
          </p:pic>
          <p:pic>
            <p:nvPicPr>
              <p:cNvPr id="1409" name="Picture 140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698064"/>
                <a:ext cx="802407" cy="346630"/>
              </a:xfrm>
              <a:prstGeom prst="rect">
                <a:avLst/>
              </a:prstGeom>
            </p:spPr>
          </p:pic>
          <p:pic>
            <p:nvPicPr>
              <p:cNvPr id="1410" name="Picture 14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103462"/>
                <a:ext cx="802405" cy="346629"/>
              </a:xfrm>
              <a:prstGeom prst="rect">
                <a:avLst/>
              </a:prstGeom>
            </p:spPr>
          </p:pic>
          <p:pic>
            <p:nvPicPr>
              <p:cNvPr id="1411" name="Picture 14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103462"/>
                <a:ext cx="802407" cy="346630"/>
              </a:xfrm>
              <a:prstGeom prst="rect">
                <a:avLst/>
              </a:prstGeom>
            </p:spPr>
          </p:pic>
          <p:pic>
            <p:nvPicPr>
              <p:cNvPr id="1412" name="Picture 14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103850"/>
                <a:ext cx="802407" cy="346630"/>
              </a:xfrm>
              <a:prstGeom prst="rect">
                <a:avLst/>
              </a:prstGeom>
            </p:spPr>
          </p:pic>
          <p:pic>
            <p:nvPicPr>
              <p:cNvPr id="1413" name="Picture 14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103850"/>
                <a:ext cx="802407" cy="346630"/>
              </a:xfrm>
              <a:prstGeom prst="rect">
                <a:avLst/>
              </a:prstGeom>
            </p:spPr>
          </p:pic>
          <p:pic>
            <p:nvPicPr>
              <p:cNvPr id="1414" name="Picture 14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297107"/>
                <a:ext cx="802407" cy="346630"/>
              </a:xfrm>
              <a:prstGeom prst="rect">
                <a:avLst/>
              </a:prstGeom>
            </p:spPr>
          </p:pic>
          <p:pic>
            <p:nvPicPr>
              <p:cNvPr id="1415" name="Picture 14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297107"/>
                <a:ext cx="802407" cy="346630"/>
              </a:xfrm>
              <a:prstGeom prst="rect">
                <a:avLst/>
              </a:prstGeom>
            </p:spPr>
          </p:pic>
          <p:pic>
            <p:nvPicPr>
              <p:cNvPr id="1416" name="Picture 14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297107"/>
                <a:ext cx="802407" cy="346630"/>
              </a:xfrm>
              <a:prstGeom prst="rect">
                <a:avLst/>
              </a:prstGeom>
            </p:spPr>
          </p:pic>
          <p:pic>
            <p:nvPicPr>
              <p:cNvPr id="1417" name="Picture 14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698064"/>
                <a:ext cx="802407" cy="346630"/>
              </a:xfrm>
              <a:prstGeom prst="rect">
                <a:avLst/>
              </a:prstGeom>
            </p:spPr>
          </p:pic>
          <p:pic>
            <p:nvPicPr>
              <p:cNvPr id="1418" name="Picture 14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698064"/>
                <a:ext cx="802407" cy="346630"/>
              </a:xfrm>
              <a:prstGeom prst="rect">
                <a:avLst/>
              </a:prstGeom>
            </p:spPr>
          </p:pic>
          <p:pic>
            <p:nvPicPr>
              <p:cNvPr id="1419" name="Picture 14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698064"/>
                <a:ext cx="802407" cy="346630"/>
              </a:xfrm>
              <a:prstGeom prst="rect">
                <a:avLst/>
              </a:prstGeom>
            </p:spPr>
          </p:pic>
          <p:pic>
            <p:nvPicPr>
              <p:cNvPr id="1420" name="Picture 14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103462"/>
                <a:ext cx="802407" cy="346630"/>
              </a:xfrm>
              <a:prstGeom prst="rect">
                <a:avLst/>
              </a:prstGeom>
            </p:spPr>
          </p:pic>
          <p:pic>
            <p:nvPicPr>
              <p:cNvPr id="1421" name="Picture 14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5063447"/>
                <a:ext cx="802407" cy="346630"/>
              </a:xfrm>
              <a:prstGeom prst="rect">
                <a:avLst/>
              </a:prstGeom>
            </p:spPr>
          </p:pic>
          <p:pic>
            <p:nvPicPr>
              <p:cNvPr id="1422" name="Picture 14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5063447"/>
                <a:ext cx="802407" cy="346630"/>
              </a:xfrm>
              <a:prstGeom prst="rect">
                <a:avLst/>
              </a:prstGeom>
            </p:spPr>
          </p:pic>
          <p:pic>
            <p:nvPicPr>
              <p:cNvPr id="1423" name="Picture 14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5063447"/>
                <a:ext cx="802407" cy="346630"/>
              </a:xfrm>
              <a:prstGeom prst="rect">
                <a:avLst/>
              </a:prstGeom>
            </p:spPr>
          </p:pic>
          <p:pic>
            <p:nvPicPr>
              <p:cNvPr id="1424" name="Picture 14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5063447"/>
                <a:ext cx="802407" cy="346630"/>
              </a:xfrm>
              <a:prstGeom prst="rect">
                <a:avLst/>
              </a:prstGeom>
            </p:spPr>
          </p:pic>
          <p:pic>
            <p:nvPicPr>
              <p:cNvPr id="1425" name="Picture 14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5063447"/>
                <a:ext cx="802407" cy="346630"/>
              </a:xfrm>
              <a:prstGeom prst="rect">
                <a:avLst/>
              </a:prstGeom>
            </p:spPr>
          </p:pic>
          <p:pic>
            <p:nvPicPr>
              <p:cNvPr id="1426" name="Picture 14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5063447"/>
                <a:ext cx="802407" cy="346630"/>
              </a:xfrm>
              <a:prstGeom prst="rect">
                <a:avLst/>
              </a:prstGeom>
            </p:spPr>
          </p:pic>
          <p:pic>
            <p:nvPicPr>
              <p:cNvPr id="1427" name="Picture 14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5063834"/>
                <a:ext cx="802407" cy="346629"/>
              </a:xfrm>
              <a:prstGeom prst="rect">
                <a:avLst/>
              </a:prstGeom>
            </p:spPr>
          </p:pic>
          <p:pic>
            <p:nvPicPr>
              <p:cNvPr id="1428" name="Picture 14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5063834"/>
                <a:ext cx="802407" cy="346630"/>
              </a:xfrm>
              <a:prstGeom prst="rect">
                <a:avLst/>
              </a:prstGeom>
            </p:spPr>
          </p:pic>
          <p:pic>
            <p:nvPicPr>
              <p:cNvPr id="1429" name="Picture 14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5063447"/>
                <a:ext cx="802407" cy="346630"/>
              </a:xfrm>
              <a:prstGeom prst="rect">
                <a:avLst/>
              </a:prstGeom>
            </p:spPr>
          </p:pic>
          <p:pic>
            <p:nvPicPr>
              <p:cNvPr id="1430" name="Picture 14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5063447"/>
                <a:ext cx="802407" cy="346630"/>
              </a:xfrm>
              <a:prstGeom prst="rect">
                <a:avLst/>
              </a:prstGeom>
            </p:spPr>
          </p:pic>
          <p:pic>
            <p:nvPicPr>
              <p:cNvPr id="1431" name="Picture 14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5063834"/>
                <a:ext cx="802407" cy="346630"/>
              </a:xfrm>
              <a:prstGeom prst="rect">
                <a:avLst/>
              </a:prstGeom>
            </p:spPr>
          </p:pic>
          <p:pic>
            <p:nvPicPr>
              <p:cNvPr id="1432" name="Picture 14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4672009"/>
                <a:ext cx="802407" cy="346630"/>
              </a:xfrm>
              <a:prstGeom prst="rect">
                <a:avLst/>
              </a:prstGeom>
            </p:spPr>
          </p:pic>
          <p:pic>
            <p:nvPicPr>
              <p:cNvPr id="1433" name="Picture 14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4672009"/>
                <a:ext cx="802407" cy="346630"/>
              </a:xfrm>
              <a:prstGeom prst="rect">
                <a:avLst/>
              </a:prstGeom>
            </p:spPr>
          </p:pic>
          <p:pic>
            <p:nvPicPr>
              <p:cNvPr id="1434" name="Picture 14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4672009"/>
                <a:ext cx="802407" cy="346630"/>
              </a:xfrm>
              <a:prstGeom prst="rect">
                <a:avLst/>
              </a:prstGeom>
            </p:spPr>
          </p:pic>
          <p:pic>
            <p:nvPicPr>
              <p:cNvPr id="1435" name="Picture 14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4672009"/>
                <a:ext cx="802407" cy="346630"/>
              </a:xfrm>
              <a:prstGeom prst="rect">
                <a:avLst/>
              </a:prstGeom>
            </p:spPr>
          </p:pic>
          <p:pic>
            <p:nvPicPr>
              <p:cNvPr id="1436" name="Picture 14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4672009"/>
                <a:ext cx="802407" cy="346630"/>
              </a:xfrm>
              <a:prstGeom prst="rect">
                <a:avLst/>
              </a:prstGeom>
            </p:spPr>
          </p:pic>
          <p:pic>
            <p:nvPicPr>
              <p:cNvPr id="1437" name="Picture 14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4672009"/>
                <a:ext cx="802407" cy="346630"/>
              </a:xfrm>
              <a:prstGeom prst="rect">
                <a:avLst/>
              </a:prstGeom>
            </p:spPr>
          </p:pic>
          <p:pic>
            <p:nvPicPr>
              <p:cNvPr id="1438" name="Picture 14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4672009"/>
                <a:ext cx="802407" cy="346630"/>
              </a:xfrm>
              <a:prstGeom prst="rect">
                <a:avLst/>
              </a:prstGeom>
            </p:spPr>
          </p:pic>
          <p:pic>
            <p:nvPicPr>
              <p:cNvPr id="1439" name="Picture 14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4672009"/>
                <a:ext cx="802407" cy="346630"/>
              </a:xfrm>
              <a:prstGeom prst="rect">
                <a:avLst/>
              </a:prstGeom>
            </p:spPr>
          </p:pic>
          <p:pic>
            <p:nvPicPr>
              <p:cNvPr id="1440" name="Picture 14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4672009"/>
                <a:ext cx="802407" cy="346630"/>
              </a:xfrm>
              <a:prstGeom prst="rect">
                <a:avLst/>
              </a:prstGeom>
            </p:spPr>
          </p:pic>
          <p:pic>
            <p:nvPicPr>
              <p:cNvPr id="1441" name="Picture 14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558" y="4672009"/>
                <a:ext cx="802407" cy="346630"/>
              </a:xfrm>
              <a:prstGeom prst="rect">
                <a:avLst/>
              </a:prstGeom>
            </p:spPr>
          </p:pic>
          <p:pic>
            <p:nvPicPr>
              <p:cNvPr id="1442" name="Picture 14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4672009"/>
                <a:ext cx="802407" cy="346630"/>
              </a:xfrm>
              <a:prstGeom prst="rect">
                <a:avLst/>
              </a:prstGeom>
            </p:spPr>
          </p:pic>
          <p:pic>
            <p:nvPicPr>
              <p:cNvPr id="1443" name="Picture 14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3476206"/>
                <a:ext cx="802407" cy="346630"/>
              </a:xfrm>
              <a:prstGeom prst="rect">
                <a:avLst/>
              </a:prstGeom>
            </p:spPr>
          </p:pic>
          <p:pic>
            <p:nvPicPr>
              <p:cNvPr id="1444" name="Picture 14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3476206"/>
                <a:ext cx="802407" cy="346630"/>
              </a:xfrm>
              <a:prstGeom prst="rect">
                <a:avLst/>
              </a:prstGeom>
            </p:spPr>
          </p:pic>
          <p:pic>
            <p:nvPicPr>
              <p:cNvPr id="1445" name="Picture 14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3877164"/>
                <a:ext cx="802407" cy="346630"/>
              </a:xfrm>
              <a:prstGeom prst="rect">
                <a:avLst/>
              </a:prstGeom>
            </p:spPr>
          </p:pic>
          <p:pic>
            <p:nvPicPr>
              <p:cNvPr id="1446" name="Picture 14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3877164"/>
                <a:ext cx="802407" cy="346630"/>
              </a:xfrm>
              <a:prstGeom prst="rect">
                <a:avLst/>
              </a:prstGeom>
            </p:spPr>
          </p:pic>
          <p:pic>
            <p:nvPicPr>
              <p:cNvPr id="1447" name="Picture 14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4278120"/>
                <a:ext cx="802407" cy="346630"/>
              </a:xfrm>
              <a:prstGeom prst="rect">
                <a:avLst/>
              </a:prstGeom>
            </p:spPr>
          </p:pic>
          <p:pic>
            <p:nvPicPr>
              <p:cNvPr id="1448" name="Picture 14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4278120"/>
                <a:ext cx="802407" cy="346630"/>
              </a:xfrm>
              <a:prstGeom prst="rect">
                <a:avLst/>
              </a:prstGeom>
            </p:spPr>
          </p:pic>
          <p:pic>
            <p:nvPicPr>
              <p:cNvPr id="1449" name="Picture 14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2282854"/>
                <a:ext cx="802407" cy="346630"/>
              </a:xfrm>
              <a:prstGeom prst="rect">
                <a:avLst/>
              </a:prstGeom>
            </p:spPr>
          </p:pic>
          <p:pic>
            <p:nvPicPr>
              <p:cNvPr id="1450" name="Picture 14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2282854"/>
                <a:ext cx="802407" cy="346630"/>
              </a:xfrm>
              <a:prstGeom prst="rect">
                <a:avLst/>
              </a:prstGeom>
            </p:spPr>
          </p:pic>
          <p:pic>
            <p:nvPicPr>
              <p:cNvPr id="1451" name="Picture 14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2683811"/>
                <a:ext cx="802407" cy="346630"/>
              </a:xfrm>
              <a:prstGeom prst="rect">
                <a:avLst/>
              </a:prstGeom>
            </p:spPr>
          </p:pic>
          <p:pic>
            <p:nvPicPr>
              <p:cNvPr id="1452" name="Picture 14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2683811"/>
                <a:ext cx="802407" cy="346630"/>
              </a:xfrm>
              <a:prstGeom prst="rect">
                <a:avLst/>
              </a:prstGeom>
            </p:spPr>
          </p:pic>
          <p:pic>
            <p:nvPicPr>
              <p:cNvPr id="1453" name="Picture 14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3084768"/>
                <a:ext cx="802407" cy="346630"/>
              </a:xfrm>
              <a:prstGeom prst="rect">
                <a:avLst/>
              </a:prstGeom>
            </p:spPr>
          </p:pic>
          <p:pic>
            <p:nvPicPr>
              <p:cNvPr id="1454" name="Picture 14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3084768"/>
                <a:ext cx="802407" cy="346630"/>
              </a:xfrm>
              <a:prstGeom prst="rect">
                <a:avLst/>
              </a:prstGeom>
            </p:spPr>
          </p:pic>
          <p:pic>
            <p:nvPicPr>
              <p:cNvPr id="1455" name="Picture 14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1089501"/>
                <a:ext cx="802407" cy="346630"/>
              </a:xfrm>
              <a:prstGeom prst="rect">
                <a:avLst/>
              </a:prstGeom>
            </p:spPr>
          </p:pic>
          <p:pic>
            <p:nvPicPr>
              <p:cNvPr id="1456" name="Picture 14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1089501"/>
                <a:ext cx="802407" cy="346630"/>
              </a:xfrm>
              <a:prstGeom prst="rect">
                <a:avLst/>
              </a:prstGeom>
            </p:spPr>
          </p:pic>
          <p:pic>
            <p:nvPicPr>
              <p:cNvPr id="1457" name="Picture 14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1490459"/>
                <a:ext cx="802407" cy="346630"/>
              </a:xfrm>
              <a:prstGeom prst="rect">
                <a:avLst/>
              </a:prstGeom>
            </p:spPr>
          </p:pic>
          <p:pic>
            <p:nvPicPr>
              <p:cNvPr id="1458" name="Picture 14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1490459"/>
                <a:ext cx="802407" cy="346630"/>
              </a:xfrm>
              <a:prstGeom prst="rect">
                <a:avLst/>
              </a:prstGeom>
            </p:spPr>
          </p:pic>
          <p:pic>
            <p:nvPicPr>
              <p:cNvPr id="1459" name="Picture 14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1891416"/>
                <a:ext cx="802407" cy="346630"/>
              </a:xfrm>
              <a:prstGeom prst="rect">
                <a:avLst/>
              </a:prstGeom>
            </p:spPr>
          </p:pic>
          <p:pic>
            <p:nvPicPr>
              <p:cNvPr id="1460" name="Picture 14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1891416"/>
                <a:ext cx="802407" cy="346630"/>
              </a:xfrm>
              <a:prstGeom prst="rect">
                <a:avLst/>
              </a:prstGeom>
            </p:spPr>
          </p:pic>
          <p:pic>
            <p:nvPicPr>
              <p:cNvPr id="1461" name="Picture 14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103850"/>
                <a:ext cx="802407" cy="346630"/>
              </a:xfrm>
              <a:prstGeom prst="rect">
                <a:avLst/>
              </a:prstGeom>
            </p:spPr>
          </p:pic>
          <p:pic>
            <p:nvPicPr>
              <p:cNvPr id="1462" name="Picture 14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103850"/>
                <a:ext cx="802407" cy="346630"/>
              </a:xfrm>
              <a:prstGeom prst="rect">
                <a:avLst/>
              </a:prstGeom>
            </p:spPr>
          </p:pic>
          <p:pic>
            <p:nvPicPr>
              <p:cNvPr id="1463" name="Picture 14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297107"/>
                <a:ext cx="802407" cy="346630"/>
              </a:xfrm>
              <a:prstGeom prst="rect">
                <a:avLst/>
              </a:prstGeom>
            </p:spPr>
          </p:pic>
          <p:pic>
            <p:nvPicPr>
              <p:cNvPr id="1464" name="Picture 14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297107"/>
                <a:ext cx="802407" cy="346630"/>
              </a:xfrm>
              <a:prstGeom prst="rect">
                <a:avLst/>
              </a:prstGeom>
            </p:spPr>
          </p:pic>
          <p:pic>
            <p:nvPicPr>
              <p:cNvPr id="1465" name="Picture 14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698064"/>
                <a:ext cx="802407" cy="346630"/>
              </a:xfrm>
              <a:prstGeom prst="rect">
                <a:avLst/>
              </a:prstGeom>
            </p:spPr>
          </p:pic>
          <p:pic>
            <p:nvPicPr>
              <p:cNvPr id="1466" name="Picture 14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698064"/>
                <a:ext cx="802407" cy="346630"/>
              </a:xfrm>
              <a:prstGeom prst="rect">
                <a:avLst/>
              </a:prstGeom>
            </p:spPr>
          </p:pic>
          <p:pic>
            <p:nvPicPr>
              <p:cNvPr id="1467" name="Picture 14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5063447"/>
                <a:ext cx="802407" cy="346630"/>
              </a:xfrm>
              <a:prstGeom prst="rect">
                <a:avLst/>
              </a:prstGeom>
            </p:spPr>
          </p:pic>
          <p:pic>
            <p:nvPicPr>
              <p:cNvPr id="1468" name="Picture 14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5063447"/>
                <a:ext cx="802407" cy="346630"/>
              </a:xfrm>
              <a:prstGeom prst="rect">
                <a:avLst/>
              </a:prstGeom>
            </p:spPr>
          </p:pic>
          <p:pic>
            <p:nvPicPr>
              <p:cNvPr id="1469" name="Picture 14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4672009"/>
                <a:ext cx="802407" cy="346630"/>
              </a:xfrm>
              <a:prstGeom prst="rect">
                <a:avLst/>
              </a:prstGeom>
            </p:spPr>
          </p:pic>
          <p:pic>
            <p:nvPicPr>
              <p:cNvPr id="1470" name="Picture 14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4672009"/>
                <a:ext cx="802407" cy="346630"/>
              </a:xfrm>
              <a:prstGeom prst="rect">
                <a:avLst/>
              </a:prstGeom>
            </p:spPr>
          </p:pic>
          <p:pic>
            <p:nvPicPr>
              <p:cNvPr id="1471" name="Picture 14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3476206"/>
                <a:ext cx="802407" cy="346630"/>
              </a:xfrm>
              <a:prstGeom prst="rect">
                <a:avLst/>
              </a:prstGeom>
            </p:spPr>
          </p:pic>
          <p:pic>
            <p:nvPicPr>
              <p:cNvPr id="1472" name="Picture 14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3476206"/>
                <a:ext cx="802407" cy="346630"/>
              </a:xfrm>
              <a:prstGeom prst="rect">
                <a:avLst/>
              </a:prstGeom>
            </p:spPr>
          </p:pic>
          <p:pic>
            <p:nvPicPr>
              <p:cNvPr id="1473" name="Picture 14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3877164"/>
                <a:ext cx="802407" cy="346630"/>
              </a:xfrm>
              <a:prstGeom prst="rect">
                <a:avLst/>
              </a:prstGeom>
            </p:spPr>
          </p:pic>
          <p:pic>
            <p:nvPicPr>
              <p:cNvPr id="1474" name="Picture 14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3877164"/>
                <a:ext cx="802407" cy="346630"/>
              </a:xfrm>
              <a:prstGeom prst="rect">
                <a:avLst/>
              </a:prstGeom>
            </p:spPr>
          </p:pic>
          <p:pic>
            <p:nvPicPr>
              <p:cNvPr id="1475" name="Picture 14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4278120"/>
                <a:ext cx="802407" cy="346630"/>
              </a:xfrm>
              <a:prstGeom prst="rect">
                <a:avLst/>
              </a:prstGeom>
            </p:spPr>
          </p:pic>
          <p:pic>
            <p:nvPicPr>
              <p:cNvPr id="1476" name="Picture 14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4278120"/>
                <a:ext cx="802407" cy="346630"/>
              </a:xfrm>
              <a:prstGeom prst="rect">
                <a:avLst/>
              </a:prstGeom>
            </p:spPr>
          </p:pic>
          <p:pic>
            <p:nvPicPr>
              <p:cNvPr id="1477" name="Picture 14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2282854"/>
                <a:ext cx="802407" cy="346630"/>
              </a:xfrm>
              <a:prstGeom prst="rect">
                <a:avLst/>
              </a:prstGeom>
            </p:spPr>
          </p:pic>
          <p:pic>
            <p:nvPicPr>
              <p:cNvPr id="1478" name="Picture 14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2282854"/>
                <a:ext cx="802407" cy="346630"/>
              </a:xfrm>
              <a:prstGeom prst="rect">
                <a:avLst/>
              </a:prstGeom>
            </p:spPr>
          </p:pic>
          <p:pic>
            <p:nvPicPr>
              <p:cNvPr id="1479" name="Picture 14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2683811"/>
                <a:ext cx="802407" cy="346630"/>
              </a:xfrm>
              <a:prstGeom prst="rect">
                <a:avLst/>
              </a:prstGeom>
            </p:spPr>
          </p:pic>
          <p:pic>
            <p:nvPicPr>
              <p:cNvPr id="1480" name="Picture 14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2683811"/>
                <a:ext cx="802407" cy="346630"/>
              </a:xfrm>
              <a:prstGeom prst="rect">
                <a:avLst/>
              </a:prstGeom>
            </p:spPr>
          </p:pic>
          <p:pic>
            <p:nvPicPr>
              <p:cNvPr id="1481" name="Picture 14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3084768"/>
                <a:ext cx="802407" cy="346630"/>
              </a:xfrm>
              <a:prstGeom prst="rect">
                <a:avLst/>
              </a:prstGeom>
            </p:spPr>
          </p:pic>
          <p:pic>
            <p:nvPicPr>
              <p:cNvPr id="1482" name="Picture 14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3084768"/>
                <a:ext cx="802407" cy="346630"/>
              </a:xfrm>
              <a:prstGeom prst="rect">
                <a:avLst/>
              </a:prstGeom>
            </p:spPr>
          </p:pic>
          <p:pic>
            <p:nvPicPr>
              <p:cNvPr id="1483" name="Picture 14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1089501"/>
                <a:ext cx="802407" cy="346630"/>
              </a:xfrm>
              <a:prstGeom prst="rect">
                <a:avLst/>
              </a:prstGeom>
            </p:spPr>
          </p:pic>
          <p:pic>
            <p:nvPicPr>
              <p:cNvPr id="1484" name="Picture 14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1089501"/>
                <a:ext cx="802407" cy="346630"/>
              </a:xfrm>
              <a:prstGeom prst="rect">
                <a:avLst/>
              </a:prstGeom>
            </p:spPr>
          </p:pic>
          <p:pic>
            <p:nvPicPr>
              <p:cNvPr id="1485" name="Picture 14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1490459"/>
                <a:ext cx="802407" cy="346630"/>
              </a:xfrm>
              <a:prstGeom prst="rect">
                <a:avLst/>
              </a:prstGeom>
            </p:spPr>
          </p:pic>
          <p:pic>
            <p:nvPicPr>
              <p:cNvPr id="1486" name="Picture 14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1490459"/>
                <a:ext cx="802407" cy="346630"/>
              </a:xfrm>
              <a:prstGeom prst="rect">
                <a:avLst/>
              </a:prstGeom>
            </p:spPr>
          </p:pic>
          <p:pic>
            <p:nvPicPr>
              <p:cNvPr id="1487" name="Picture 14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1891416"/>
                <a:ext cx="802407" cy="346630"/>
              </a:xfrm>
              <a:prstGeom prst="rect">
                <a:avLst/>
              </a:prstGeom>
            </p:spPr>
          </p:pic>
          <p:pic>
            <p:nvPicPr>
              <p:cNvPr id="1488" name="Picture 14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1891416"/>
                <a:ext cx="802407" cy="346630"/>
              </a:xfrm>
              <a:prstGeom prst="rect">
                <a:avLst/>
              </a:prstGeom>
            </p:spPr>
          </p:pic>
          <p:pic>
            <p:nvPicPr>
              <p:cNvPr id="1489" name="Picture 14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103850"/>
                <a:ext cx="802407" cy="346630"/>
              </a:xfrm>
              <a:prstGeom prst="rect">
                <a:avLst/>
              </a:prstGeom>
            </p:spPr>
          </p:pic>
          <p:pic>
            <p:nvPicPr>
              <p:cNvPr id="1490" name="Picture 14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103850"/>
                <a:ext cx="802407" cy="346630"/>
              </a:xfrm>
              <a:prstGeom prst="rect">
                <a:avLst/>
              </a:prstGeom>
            </p:spPr>
          </p:pic>
          <p:pic>
            <p:nvPicPr>
              <p:cNvPr id="1491" name="Picture 14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297107"/>
                <a:ext cx="802407" cy="346630"/>
              </a:xfrm>
              <a:prstGeom prst="rect">
                <a:avLst/>
              </a:prstGeom>
            </p:spPr>
          </p:pic>
          <p:pic>
            <p:nvPicPr>
              <p:cNvPr id="1492" name="Picture 14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297107"/>
                <a:ext cx="802407" cy="346630"/>
              </a:xfrm>
              <a:prstGeom prst="rect">
                <a:avLst/>
              </a:prstGeom>
            </p:spPr>
          </p:pic>
          <p:pic>
            <p:nvPicPr>
              <p:cNvPr id="1493" name="Picture 14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698064"/>
                <a:ext cx="802407" cy="346630"/>
              </a:xfrm>
              <a:prstGeom prst="rect">
                <a:avLst/>
              </a:prstGeom>
            </p:spPr>
          </p:pic>
          <p:pic>
            <p:nvPicPr>
              <p:cNvPr id="1494" name="Picture 14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698064"/>
                <a:ext cx="802407" cy="346630"/>
              </a:xfrm>
              <a:prstGeom prst="rect">
                <a:avLst/>
              </a:prstGeom>
            </p:spPr>
          </p:pic>
          <p:pic>
            <p:nvPicPr>
              <p:cNvPr id="1495" name="Picture 14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5063447"/>
                <a:ext cx="802407" cy="346630"/>
              </a:xfrm>
              <a:prstGeom prst="rect">
                <a:avLst/>
              </a:prstGeom>
            </p:spPr>
          </p:pic>
          <p:pic>
            <p:nvPicPr>
              <p:cNvPr id="1496" name="Picture 14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5063447"/>
                <a:ext cx="802407" cy="346630"/>
              </a:xfrm>
              <a:prstGeom prst="rect">
                <a:avLst/>
              </a:prstGeom>
            </p:spPr>
          </p:pic>
          <p:pic>
            <p:nvPicPr>
              <p:cNvPr id="1497" name="Picture 14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4672009"/>
                <a:ext cx="802407" cy="346630"/>
              </a:xfrm>
              <a:prstGeom prst="rect">
                <a:avLst/>
              </a:prstGeom>
            </p:spPr>
          </p:pic>
          <p:pic>
            <p:nvPicPr>
              <p:cNvPr id="1498" name="Picture 14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4672009"/>
                <a:ext cx="802407" cy="346630"/>
              </a:xfrm>
              <a:prstGeom prst="rect">
                <a:avLst/>
              </a:prstGeom>
            </p:spPr>
          </p:pic>
          <p:pic>
            <p:nvPicPr>
              <p:cNvPr id="1499" name="Picture 14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5458881"/>
                <a:ext cx="802407" cy="346630"/>
              </a:xfrm>
              <a:prstGeom prst="rect">
                <a:avLst/>
              </a:prstGeom>
            </p:spPr>
          </p:pic>
          <p:pic>
            <p:nvPicPr>
              <p:cNvPr id="1500" name="Picture 14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5458881"/>
                <a:ext cx="802407" cy="346630"/>
              </a:xfrm>
              <a:prstGeom prst="rect">
                <a:avLst/>
              </a:prstGeom>
            </p:spPr>
          </p:pic>
          <p:pic>
            <p:nvPicPr>
              <p:cNvPr id="1501" name="Picture 15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5458881"/>
                <a:ext cx="802407" cy="346630"/>
              </a:xfrm>
              <a:prstGeom prst="rect">
                <a:avLst/>
              </a:prstGeom>
            </p:spPr>
          </p:pic>
          <p:pic>
            <p:nvPicPr>
              <p:cNvPr id="1502" name="Picture 150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5458881"/>
                <a:ext cx="802407" cy="346630"/>
              </a:xfrm>
              <a:prstGeom prst="rect">
                <a:avLst/>
              </a:prstGeom>
            </p:spPr>
          </p:pic>
          <p:pic>
            <p:nvPicPr>
              <p:cNvPr id="1503" name="Picture 15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5458881"/>
                <a:ext cx="802407" cy="346630"/>
              </a:xfrm>
              <a:prstGeom prst="rect">
                <a:avLst/>
              </a:prstGeom>
            </p:spPr>
          </p:pic>
          <p:pic>
            <p:nvPicPr>
              <p:cNvPr id="1504" name="Picture 150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5458881"/>
                <a:ext cx="802407" cy="346630"/>
              </a:xfrm>
              <a:prstGeom prst="rect">
                <a:avLst/>
              </a:prstGeom>
            </p:spPr>
          </p:pic>
          <p:pic>
            <p:nvPicPr>
              <p:cNvPr id="1505" name="Picture 150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5859838"/>
                <a:ext cx="802407" cy="346630"/>
              </a:xfrm>
              <a:prstGeom prst="rect">
                <a:avLst/>
              </a:prstGeom>
            </p:spPr>
          </p:pic>
          <p:pic>
            <p:nvPicPr>
              <p:cNvPr id="1506" name="Picture 15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5859838"/>
                <a:ext cx="802407" cy="346630"/>
              </a:xfrm>
              <a:prstGeom prst="rect">
                <a:avLst/>
              </a:prstGeom>
            </p:spPr>
          </p:pic>
          <p:pic>
            <p:nvPicPr>
              <p:cNvPr id="1507" name="Picture 150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5859838"/>
                <a:ext cx="802407" cy="346630"/>
              </a:xfrm>
              <a:prstGeom prst="rect">
                <a:avLst/>
              </a:prstGeom>
            </p:spPr>
          </p:pic>
          <p:pic>
            <p:nvPicPr>
              <p:cNvPr id="1508" name="Picture 15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5859838"/>
                <a:ext cx="802407" cy="346630"/>
              </a:xfrm>
              <a:prstGeom prst="rect">
                <a:avLst/>
              </a:prstGeom>
            </p:spPr>
          </p:pic>
          <p:pic>
            <p:nvPicPr>
              <p:cNvPr id="1509" name="Picture 150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5859838"/>
                <a:ext cx="802407" cy="346630"/>
              </a:xfrm>
              <a:prstGeom prst="rect">
                <a:avLst/>
              </a:prstGeom>
            </p:spPr>
          </p:pic>
          <p:pic>
            <p:nvPicPr>
              <p:cNvPr id="1510" name="Picture 150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5859838"/>
                <a:ext cx="802407" cy="346630"/>
              </a:xfrm>
              <a:prstGeom prst="rect">
                <a:avLst/>
              </a:prstGeom>
            </p:spPr>
          </p:pic>
          <p:pic>
            <p:nvPicPr>
              <p:cNvPr id="1511" name="Picture 15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5859838"/>
                <a:ext cx="802407" cy="346630"/>
              </a:xfrm>
              <a:prstGeom prst="rect">
                <a:avLst/>
              </a:prstGeom>
            </p:spPr>
          </p:pic>
          <p:pic>
            <p:nvPicPr>
              <p:cNvPr id="1512" name="Picture 15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5859838"/>
                <a:ext cx="802407" cy="346630"/>
              </a:xfrm>
              <a:prstGeom prst="rect">
                <a:avLst/>
              </a:prstGeom>
            </p:spPr>
          </p:pic>
          <p:pic>
            <p:nvPicPr>
              <p:cNvPr id="1513" name="Picture 15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6260795"/>
                <a:ext cx="802407" cy="346630"/>
              </a:xfrm>
              <a:prstGeom prst="rect">
                <a:avLst/>
              </a:prstGeom>
            </p:spPr>
          </p:pic>
          <p:pic>
            <p:nvPicPr>
              <p:cNvPr id="1514" name="Picture 15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6260795"/>
                <a:ext cx="802407" cy="346630"/>
              </a:xfrm>
              <a:prstGeom prst="rect">
                <a:avLst/>
              </a:prstGeom>
            </p:spPr>
          </p:pic>
          <p:pic>
            <p:nvPicPr>
              <p:cNvPr id="1515" name="Picture 15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6260795"/>
                <a:ext cx="802407" cy="346630"/>
              </a:xfrm>
              <a:prstGeom prst="rect">
                <a:avLst/>
              </a:prstGeom>
            </p:spPr>
          </p:pic>
          <p:pic>
            <p:nvPicPr>
              <p:cNvPr id="1516" name="Picture 15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6260795"/>
                <a:ext cx="802407" cy="346630"/>
              </a:xfrm>
              <a:prstGeom prst="rect">
                <a:avLst/>
              </a:prstGeom>
            </p:spPr>
          </p:pic>
          <p:pic>
            <p:nvPicPr>
              <p:cNvPr id="1517" name="Picture 15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6260795"/>
                <a:ext cx="802407" cy="346630"/>
              </a:xfrm>
              <a:prstGeom prst="rect">
                <a:avLst/>
              </a:prstGeom>
            </p:spPr>
          </p:pic>
          <p:pic>
            <p:nvPicPr>
              <p:cNvPr id="1518" name="Picture 15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6260795"/>
                <a:ext cx="802407" cy="346630"/>
              </a:xfrm>
              <a:prstGeom prst="rect">
                <a:avLst/>
              </a:prstGeom>
            </p:spPr>
          </p:pic>
          <p:pic>
            <p:nvPicPr>
              <p:cNvPr id="1519" name="Picture 15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6260795"/>
                <a:ext cx="802407" cy="346630"/>
              </a:xfrm>
              <a:prstGeom prst="rect">
                <a:avLst/>
              </a:prstGeom>
            </p:spPr>
          </p:pic>
          <p:pic>
            <p:nvPicPr>
              <p:cNvPr id="1520" name="Picture 15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6260795"/>
                <a:ext cx="802407" cy="346630"/>
              </a:xfrm>
              <a:prstGeom prst="rect">
                <a:avLst/>
              </a:prstGeom>
            </p:spPr>
          </p:pic>
          <p:pic>
            <p:nvPicPr>
              <p:cNvPr id="1521" name="Picture 15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5459268"/>
                <a:ext cx="802407" cy="346629"/>
              </a:xfrm>
              <a:prstGeom prst="rect">
                <a:avLst/>
              </a:prstGeom>
            </p:spPr>
          </p:pic>
          <p:pic>
            <p:nvPicPr>
              <p:cNvPr id="1522" name="Picture 15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5459268"/>
                <a:ext cx="802407" cy="346630"/>
              </a:xfrm>
              <a:prstGeom prst="rect">
                <a:avLst/>
              </a:prstGeom>
            </p:spPr>
          </p:pic>
          <p:pic>
            <p:nvPicPr>
              <p:cNvPr id="1523" name="Picture 15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5458881"/>
                <a:ext cx="802407" cy="346630"/>
              </a:xfrm>
              <a:prstGeom prst="rect">
                <a:avLst/>
              </a:prstGeom>
            </p:spPr>
          </p:pic>
          <p:pic>
            <p:nvPicPr>
              <p:cNvPr id="1524" name="Picture 15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5458881"/>
                <a:ext cx="802407" cy="346630"/>
              </a:xfrm>
              <a:prstGeom prst="rect">
                <a:avLst/>
              </a:prstGeom>
            </p:spPr>
          </p:pic>
          <p:pic>
            <p:nvPicPr>
              <p:cNvPr id="1525" name="Picture 15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5859838"/>
                <a:ext cx="802407" cy="346630"/>
              </a:xfrm>
              <a:prstGeom prst="rect">
                <a:avLst/>
              </a:prstGeom>
            </p:spPr>
          </p:pic>
          <p:pic>
            <p:nvPicPr>
              <p:cNvPr id="1526" name="Picture 15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5859838"/>
                <a:ext cx="802407" cy="346630"/>
              </a:xfrm>
              <a:prstGeom prst="rect">
                <a:avLst/>
              </a:prstGeom>
            </p:spPr>
          </p:pic>
          <p:pic>
            <p:nvPicPr>
              <p:cNvPr id="1527" name="Picture 15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5859838"/>
                <a:ext cx="802407" cy="346630"/>
              </a:xfrm>
              <a:prstGeom prst="rect">
                <a:avLst/>
              </a:prstGeom>
            </p:spPr>
          </p:pic>
          <p:pic>
            <p:nvPicPr>
              <p:cNvPr id="1528" name="Picture 15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6260795"/>
                <a:ext cx="802407" cy="346630"/>
              </a:xfrm>
              <a:prstGeom prst="rect">
                <a:avLst/>
              </a:prstGeom>
            </p:spPr>
          </p:pic>
          <p:pic>
            <p:nvPicPr>
              <p:cNvPr id="1529" name="Picture 15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6260795"/>
                <a:ext cx="802407" cy="346630"/>
              </a:xfrm>
              <a:prstGeom prst="rect">
                <a:avLst/>
              </a:prstGeom>
            </p:spPr>
          </p:pic>
          <p:pic>
            <p:nvPicPr>
              <p:cNvPr id="1530" name="Picture 15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6260795"/>
                <a:ext cx="802407" cy="346630"/>
              </a:xfrm>
              <a:prstGeom prst="rect">
                <a:avLst/>
              </a:prstGeom>
            </p:spPr>
          </p:pic>
          <p:pic>
            <p:nvPicPr>
              <p:cNvPr id="1531" name="Picture 15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5459268"/>
                <a:ext cx="802407" cy="346630"/>
              </a:xfrm>
              <a:prstGeom prst="rect">
                <a:avLst/>
              </a:prstGeom>
            </p:spPr>
          </p:pic>
          <p:pic>
            <p:nvPicPr>
              <p:cNvPr id="1532" name="Picture 15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6654684"/>
                <a:ext cx="802407" cy="346630"/>
              </a:xfrm>
              <a:prstGeom prst="rect">
                <a:avLst/>
              </a:prstGeom>
            </p:spPr>
          </p:pic>
          <p:pic>
            <p:nvPicPr>
              <p:cNvPr id="1533" name="Picture 15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6654684"/>
                <a:ext cx="802407" cy="346630"/>
              </a:xfrm>
              <a:prstGeom prst="rect">
                <a:avLst/>
              </a:prstGeom>
            </p:spPr>
          </p:pic>
          <p:pic>
            <p:nvPicPr>
              <p:cNvPr id="1534" name="Picture 15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6654684"/>
                <a:ext cx="802407" cy="346630"/>
              </a:xfrm>
              <a:prstGeom prst="rect">
                <a:avLst/>
              </a:prstGeom>
            </p:spPr>
          </p:pic>
          <p:pic>
            <p:nvPicPr>
              <p:cNvPr id="1535" name="Picture 15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6654684"/>
                <a:ext cx="802407" cy="346630"/>
              </a:xfrm>
              <a:prstGeom prst="rect">
                <a:avLst/>
              </a:prstGeom>
            </p:spPr>
          </p:pic>
          <p:pic>
            <p:nvPicPr>
              <p:cNvPr id="1536" name="Picture 15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6654684"/>
                <a:ext cx="802407" cy="346630"/>
              </a:xfrm>
              <a:prstGeom prst="rect">
                <a:avLst/>
              </a:prstGeom>
            </p:spPr>
          </p:pic>
          <p:pic>
            <p:nvPicPr>
              <p:cNvPr id="1537" name="Picture 15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6654684"/>
                <a:ext cx="802407" cy="346630"/>
              </a:xfrm>
              <a:prstGeom prst="rect">
                <a:avLst/>
              </a:prstGeom>
            </p:spPr>
          </p:pic>
          <p:pic>
            <p:nvPicPr>
              <p:cNvPr id="1538" name="Picture 15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6654684"/>
                <a:ext cx="802407" cy="346630"/>
              </a:xfrm>
              <a:prstGeom prst="rect">
                <a:avLst/>
              </a:prstGeom>
            </p:spPr>
          </p:pic>
          <p:pic>
            <p:nvPicPr>
              <p:cNvPr id="1539" name="Picture 15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6654684"/>
                <a:ext cx="802407" cy="346630"/>
              </a:xfrm>
              <a:prstGeom prst="rect">
                <a:avLst/>
              </a:prstGeom>
            </p:spPr>
          </p:pic>
          <p:pic>
            <p:nvPicPr>
              <p:cNvPr id="1540" name="Picture 15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6654684"/>
                <a:ext cx="802407" cy="346630"/>
              </a:xfrm>
              <a:prstGeom prst="rect">
                <a:avLst/>
              </a:prstGeom>
            </p:spPr>
          </p:pic>
          <p:pic>
            <p:nvPicPr>
              <p:cNvPr id="1541" name="Picture 15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6654684"/>
                <a:ext cx="802407" cy="346630"/>
              </a:xfrm>
              <a:prstGeom prst="rect">
                <a:avLst/>
              </a:prstGeom>
            </p:spPr>
          </p:pic>
          <p:pic>
            <p:nvPicPr>
              <p:cNvPr id="1542" name="Picture 15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6654684"/>
                <a:ext cx="802407" cy="346630"/>
              </a:xfrm>
              <a:prstGeom prst="rect">
                <a:avLst/>
              </a:prstGeom>
            </p:spPr>
          </p:pic>
          <p:pic>
            <p:nvPicPr>
              <p:cNvPr id="1543" name="Picture 15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5458881"/>
                <a:ext cx="802407" cy="346630"/>
              </a:xfrm>
              <a:prstGeom prst="rect">
                <a:avLst/>
              </a:prstGeom>
            </p:spPr>
          </p:pic>
          <p:pic>
            <p:nvPicPr>
              <p:cNvPr id="1544" name="Picture 15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5458881"/>
                <a:ext cx="802407" cy="346630"/>
              </a:xfrm>
              <a:prstGeom prst="rect">
                <a:avLst/>
              </a:prstGeom>
            </p:spPr>
          </p:pic>
          <p:pic>
            <p:nvPicPr>
              <p:cNvPr id="1545" name="Picture 15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5859838"/>
                <a:ext cx="802407" cy="346630"/>
              </a:xfrm>
              <a:prstGeom prst="rect">
                <a:avLst/>
              </a:prstGeom>
            </p:spPr>
          </p:pic>
          <p:pic>
            <p:nvPicPr>
              <p:cNvPr id="1546" name="Picture 15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5859838"/>
                <a:ext cx="802407" cy="346630"/>
              </a:xfrm>
              <a:prstGeom prst="rect">
                <a:avLst/>
              </a:prstGeom>
            </p:spPr>
          </p:pic>
          <p:pic>
            <p:nvPicPr>
              <p:cNvPr id="1547" name="Picture 15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6260795"/>
                <a:ext cx="802407" cy="346630"/>
              </a:xfrm>
              <a:prstGeom prst="rect">
                <a:avLst/>
              </a:prstGeom>
            </p:spPr>
          </p:pic>
          <p:pic>
            <p:nvPicPr>
              <p:cNvPr id="1548" name="Picture 15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6260795"/>
                <a:ext cx="802407" cy="346630"/>
              </a:xfrm>
              <a:prstGeom prst="rect">
                <a:avLst/>
              </a:prstGeom>
            </p:spPr>
          </p:pic>
          <p:pic>
            <p:nvPicPr>
              <p:cNvPr id="1549" name="Picture 15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6654684"/>
                <a:ext cx="802407" cy="346630"/>
              </a:xfrm>
              <a:prstGeom prst="rect">
                <a:avLst/>
              </a:prstGeom>
            </p:spPr>
          </p:pic>
          <p:pic>
            <p:nvPicPr>
              <p:cNvPr id="1550" name="Picture 15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6654684"/>
                <a:ext cx="802407" cy="346630"/>
              </a:xfrm>
              <a:prstGeom prst="rect">
                <a:avLst/>
              </a:prstGeom>
            </p:spPr>
          </p:pic>
          <p:pic>
            <p:nvPicPr>
              <p:cNvPr id="1551" name="Picture 15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5458881"/>
                <a:ext cx="802407" cy="346630"/>
              </a:xfrm>
              <a:prstGeom prst="rect">
                <a:avLst/>
              </a:prstGeom>
            </p:spPr>
          </p:pic>
          <p:pic>
            <p:nvPicPr>
              <p:cNvPr id="1552" name="Picture 15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5458881"/>
                <a:ext cx="802407" cy="346630"/>
              </a:xfrm>
              <a:prstGeom prst="rect">
                <a:avLst/>
              </a:prstGeom>
            </p:spPr>
          </p:pic>
          <p:pic>
            <p:nvPicPr>
              <p:cNvPr id="1553" name="Picture 15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5859838"/>
                <a:ext cx="802407" cy="346630"/>
              </a:xfrm>
              <a:prstGeom prst="rect">
                <a:avLst/>
              </a:prstGeom>
            </p:spPr>
          </p:pic>
          <p:pic>
            <p:nvPicPr>
              <p:cNvPr id="1554" name="Picture 15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5859838"/>
                <a:ext cx="802407" cy="346630"/>
              </a:xfrm>
              <a:prstGeom prst="rect">
                <a:avLst/>
              </a:prstGeom>
            </p:spPr>
          </p:pic>
          <p:pic>
            <p:nvPicPr>
              <p:cNvPr id="1555" name="Picture 15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6260795"/>
                <a:ext cx="802407" cy="346630"/>
              </a:xfrm>
              <a:prstGeom prst="rect">
                <a:avLst/>
              </a:prstGeom>
            </p:spPr>
          </p:pic>
          <p:pic>
            <p:nvPicPr>
              <p:cNvPr id="1556" name="Picture 15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6260795"/>
                <a:ext cx="802407" cy="346630"/>
              </a:xfrm>
              <a:prstGeom prst="rect">
                <a:avLst/>
              </a:prstGeom>
            </p:spPr>
          </p:pic>
          <p:pic>
            <p:nvPicPr>
              <p:cNvPr id="1557" name="Picture 15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6654684"/>
                <a:ext cx="802407" cy="346630"/>
              </a:xfrm>
              <a:prstGeom prst="rect">
                <a:avLst/>
              </a:prstGeom>
            </p:spPr>
          </p:pic>
          <p:pic>
            <p:nvPicPr>
              <p:cNvPr id="1558" name="Picture 15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6654684"/>
                <a:ext cx="802407" cy="346630"/>
              </a:xfrm>
              <a:prstGeom prst="rect">
                <a:avLst/>
              </a:prstGeom>
            </p:spPr>
          </p:pic>
          <p:pic>
            <p:nvPicPr>
              <p:cNvPr id="1559" name="Picture 15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1319548"/>
                <a:ext cx="802407" cy="346630"/>
              </a:xfrm>
              <a:prstGeom prst="rect">
                <a:avLst/>
              </a:prstGeom>
            </p:spPr>
          </p:pic>
          <p:pic>
            <p:nvPicPr>
              <p:cNvPr id="1560" name="Picture 15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1319548"/>
                <a:ext cx="802407" cy="346630"/>
              </a:xfrm>
              <a:prstGeom prst="rect">
                <a:avLst/>
              </a:prstGeom>
            </p:spPr>
          </p:pic>
          <p:pic>
            <p:nvPicPr>
              <p:cNvPr id="1561" name="Picture 15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1319548"/>
                <a:ext cx="802407" cy="346630"/>
              </a:xfrm>
              <a:prstGeom prst="rect">
                <a:avLst/>
              </a:prstGeom>
            </p:spPr>
          </p:pic>
          <p:pic>
            <p:nvPicPr>
              <p:cNvPr id="1562" name="Picture 15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1319548"/>
                <a:ext cx="802407" cy="346630"/>
              </a:xfrm>
              <a:prstGeom prst="rect">
                <a:avLst/>
              </a:prstGeom>
            </p:spPr>
          </p:pic>
          <p:pic>
            <p:nvPicPr>
              <p:cNvPr id="1563" name="Picture 15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1319548"/>
                <a:ext cx="802407" cy="346630"/>
              </a:xfrm>
              <a:prstGeom prst="rect">
                <a:avLst/>
              </a:prstGeom>
            </p:spPr>
          </p:pic>
          <p:pic>
            <p:nvPicPr>
              <p:cNvPr id="1564" name="Picture 15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1319548"/>
                <a:ext cx="802407" cy="346630"/>
              </a:xfrm>
              <a:prstGeom prst="rect">
                <a:avLst/>
              </a:prstGeom>
            </p:spPr>
          </p:pic>
          <p:pic>
            <p:nvPicPr>
              <p:cNvPr id="1565" name="Picture 15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918591"/>
                <a:ext cx="802407" cy="346630"/>
              </a:xfrm>
              <a:prstGeom prst="rect">
                <a:avLst/>
              </a:prstGeom>
            </p:spPr>
          </p:pic>
          <p:pic>
            <p:nvPicPr>
              <p:cNvPr id="1566" name="Picture 15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918591"/>
                <a:ext cx="802407" cy="346630"/>
              </a:xfrm>
              <a:prstGeom prst="rect">
                <a:avLst/>
              </a:prstGeom>
            </p:spPr>
          </p:pic>
          <p:pic>
            <p:nvPicPr>
              <p:cNvPr id="1567" name="Picture 15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918591"/>
                <a:ext cx="802407" cy="346630"/>
              </a:xfrm>
              <a:prstGeom prst="rect">
                <a:avLst/>
              </a:prstGeom>
            </p:spPr>
          </p:pic>
          <p:pic>
            <p:nvPicPr>
              <p:cNvPr id="1568" name="Picture 15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918591"/>
                <a:ext cx="802407" cy="346630"/>
              </a:xfrm>
              <a:prstGeom prst="rect">
                <a:avLst/>
              </a:prstGeom>
            </p:spPr>
          </p:pic>
          <p:pic>
            <p:nvPicPr>
              <p:cNvPr id="1569" name="Picture 15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918591"/>
                <a:ext cx="802407" cy="346630"/>
              </a:xfrm>
              <a:prstGeom prst="rect">
                <a:avLst/>
              </a:prstGeom>
            </p:spPr>
          </p:pic>
          <p:pic>
            <p:nvPicPr>
              <p:cNvPr id="1570" name="Picture 15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918591"/>
                <a:ext cx="802407" cy="346630"/>
              </a:xfrm>
              <a:prstGeom prst="rect">
                <a:avLst/>
              </a:prstGeom>
            </p:spPr>
          </p:pic>
          <p:pic>
            <p:nvPicPr>
              <p:cNvPr id="1571" name="Picture 15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918591"/>
                <a:ext cx="802407" cy="346630"/>
              </a:xfrm>
              <a:prstGeom prst="rect">
                <a:avLst/>
              </a:prstGeom>
            </p:spPr>
          </p:pic>
          <p:pic>
            <p:nvPicPr>
              <p:cNvPr id="1572" name="Picture 15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918591"/>
                <a:ext cx="802407" cy="346630"/>
              </a:xfrm>
              <a:prstGeom prst="rect">
                <a:avLst/>
              </a:prstGeom>
            </p:spPr>
          </p:pic>
          <p:pic>
            <p:nvPicPr>
              <p:cNvPr id="1573" name="Picture 15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517634"/>
                <a:ext cx="802407" cy="346630"/>
              </a:xfrm>
              <a:prstGeom prst="rect">
                <a:avLst/>
              </a:prstGeom>
            </p:spPr>
          </p:pic>
          <p:pic>
            <p:nvPicPr>
              <p:cNvPr id="1574" name="Picture 15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517634"/>
                <a:ext cx="802407" cy="346630"/>
              </a:xfrm>
              <a:prstGeom prst="rect">
                <a:avLst/>
              </a:prstGeom>
            </p:spPr>
          </p:pic>
          <p:pic>
            <p:nvPicPr>
              <p:cNvPr id="1575" name="Picture 15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517634"/>
                <a:ext cx="802407" cy="346630"/>
              </a:xfrm>
              <a:prstGeom prst="rect">
                <a:avLst/>
              </a:prstGeom>
            </p:spPr>
          </p:pic>
          <p:pic>
            <p:nvPicPr>
              <p:cNvPr id="1576" name="Picture 15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517634"/>
                <a:ext cx="802407" cy="346630"/>
              </a:xfrm>
              <a:prstGeom prst="rect">
                <a:avLst/>
              </a:prstGeom>
            </p:spPr>
          </p:pic>
          <p:pic>
            <p:nvPicPr>
              <p:cNvPr id="1577" name="Picture 15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517634"/>
                <a:ext cx="802407" cy="346630"/>
              </a:xfrm>
              <a:prstGeom prst="rect">
                <a:avLst/>
              </a:prstGeom>
            </p:spPr>
          </p:pic>
          <p:pic>
            <p:nvPicPr>
              <p:cNvPr id="1578" name="Picture 15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517634"/>
                <a:ext cx="802407" cy="346630"/>
              </a:xfrm>
              <a:prstGeom prst="rect">
                <a:avLst/>
              </a:prstGeom>
            </p:spPr>
          </p:pic>
          <p:pic>
            <p:nvPicPr>
              <p:cNvPr id="1579" name="Picture 15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517634"/>
                <a:ext cx="802407" cy="346630"/>
              </a:xfrm>
              <a:prstGeom prst="rect">
                <a:avLst/>
              </a:prstGeom>
            </p:spPr>
          </p:pic>
          <p:pic>
            <p:nvPicPr>
              <p:cNvPr id="1580" name="Picture 15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517634"/>
                <a:ext cx="802407" cy="346630"/>
              </a:xfrm>
              <a:prstGeom prst="rect">
                <a:avLst/>
              </a:prstGeom>
            </p:spPr>
          </p:pic>
          <p:pic>
            <p:nvPicPr>
              <p:cNvPr id="1581" name="Picture 158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1319160"/>
                <a:ext cx="802405" cy="346629"/>
              </a:xfrm>
              <a:prstGeom prst="rect">
                <a:avLst/>
              </a:prstGeom>
            </p:spPr>
          </p:pic>
          <p:pic>
            <p:nvPicPr>
              <p:cNvPr id="1582" name="Picture 15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1319160"/>
                <a:ext cx="802407" cy="346630"/>
              </a:xfrm>
              <a:prstGeom prst="rect">
                <a:avLst/>
              </a:prstGeom>
            </p:spPr>
          </p:pic>
          <p:pic>
            <p:nvPicPr>
              <p:cNvPr id="1583" name="Picture 15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1319548"/>
                <a:ext cx="802407" cy="346630"/>
              </a:xfrm>
              <a:prstGeom prst="rect">
                <a:avLst/>
              </a:prstGeom>
            </p:spPr>
          </p:pic>
          <p:pic>
            <p:nvPicPr>
              <p:cNvPr id="1584" name="Picture 15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1319548"/>
                <a:ext cx="802407" cy="346630"/>
              </a:xfrm>
              <a:prstGeom prst="rect">
                <a:avLst/>
              </a:prstGeom>
            </p:spPr>
          </p:pic>
          <p:pic>
            <p:nvPicPr>
              <p:cNvPr id="1585" name="Picture 15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918591"/>
                <a:ext cx="802407" cy="346630"/>
              </a:xfrm>
              <a:prstGeom prst="rect">
                <a:avLst/>
              </a:prstGeom>
            </p:spPr>
          </p:pic>
          <p:pic>
            <p:nvPicPr>
              <p:cNvPr id="1586" name="Picture 15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918591"/>
                <a:ext cx="802407" cy="346630"/>
              </a:xfrm>
              <a:prstGeom prst="rect">
                <a:avLst/>
              </a:prstGeom>
            </p:spPr>
          </p:pic>
          <p:pic>
            <p:nvPicPr>
              <p:cNvPr id="1587" name="Picture 15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918591"/>
                <a:ext cx="802407" cy="346630"/>
              </a:xfrm>
              <a:prstGeom prst="rect">
                <a:avLst/>
              </a:prstGeom>
            </p:spPr>
          </p:pic>
          <p:pic>
            <p:nvPicPr>
              <p:cNvPr id="1588" name="Picture 15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517634"/>
                <a:ext cx="802407" cy="346630"/>
              </a:xfrm>
              <a:prstGeom prst="rect">
                <a:avLst/>
              </a:prstGeom>
            </p:spPr>
          </p:pic>
          <p:pic>
            <p:nvPicPr>
              <p:cNvPr id="1589" name="Picture 15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517634"/>
                <a:ext cx="802407" cy="346630"/>
              </a:xfrm>
              <a:prstGeom prst="rect">
                <a:avLst/>
              </a:prstGeom>
            </p:spPr>
          </p:pic>
          <p:pic>
            <p:nvPicPr>
              <p:cNvPr id="1590" name="Picture 15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517634"/>
                <a:ext cx="802407" cy="346630"/>
              </a:xfrm>
              <a:prstGeom prst="rect">
                <a:avLst/>
              </a:prstGeom>
            </p:spPr>
          </p:pic>
          <p:pic>
            <p:nvPicPr>
              <p:cNvPr id="1591" name="Picture 15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1319160"/>
                <a:ext cx="802407" cy="346630"/>
              </a:xfrm>
              <a:prstGeom prst="rect">
                <a:avLst/>
              </a:prstGeom>
            </p:spPr>
          </p:pic>
          <p:pic>
            <p:nvPicPr>
              <p:cNvPr id="1592" name="Picture 15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1319548"/>
                <a:ext cx="802407" cy="346630"/>
              </a:xfrm>
              <a:prstGeom prst="rect">
                <a:avLst/>
              </a:prstGeom>
            </p:spPr>
          </p:pic>
          <p:pic>
            <p:nvPicPr>
              <p:cNvPr id="1593" name="Picture 15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1319548"/>
                <a:ext cx="802407" cy="346630"/>
              </a:xfrm>
              <a:prstGeom prst="rect">
                <a:avLst/>
              </a:prstGeom>
            </p:spPr>
          </p:pic>
          <p:pic>
            <p:nvPicPr>
              <p:cNvPr id="1594" name="Picture 15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918591"/>
                <a:ext cx="802407" cy="346630"/>
              </a:xfrm>
              <a:prstGeom prst="rect">
                <a:avLst/>
              </a:prstGeom>
            </p:spPr>
          </p:pic>
          <p:pic>
            <p:nvPicPr>
              <p:cNvPr id="1595" name="Picture 15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918591"/>
                <a:ext cx="802407" cy="346630"/>
              </a:xfrm>
              <a:prstGeom prst="rect">
                <a:avLst/>
              </a:prstGeom>
            </p:spPr>
          </p:pic>
          <p:pic>
            <p:nvPicPr>
              <p:cNvPr id="1596" name="Picture 15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517634"/>
                <a:ext cx="802407" cy="346630"/>
              </a:xfrm>
              <a:prstGeom prst="rect">
                <a:avLst/>
              </a:prstGeom>
            </p:spPr>
          </p:pic>
          <p:pic>
            <p:nvPicPr>
              <p:cNvPr id="1597" name="Picture 15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517634"/>
                <a:ext cx="802407" cy="346630"/>
              </a:xfrm>
              <a:prstGeom prst="rect">
                <a:avLst/>
              </a:prstGeom>
            </p:spPr>
          </p:pic>
          <p:pic>
            <p:nvPicPr>
              <p:cNvPr id="1598" name="Picture 15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1319548"/>
                <a:ext cx="802407" cy="346630"/>
              </a:xfrm>
              <a:prstGeom prst="rect">
                <a:avLst/>
              </a:prstGeom>
            </p:spPr>
          </p:pic>
          <p:pic>
            <p:nvPicPr>
              <p:cNvPr id="1599" name="Picture 15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1319548"/>
                <a:ext cx="802407" cy="346630"/>
              </a:xfrm>
              <a:prstGeom prst="rect">
                <a:avLst/>
              </a:prstGeom>
            </p:spPr>
          </p:pic>
          <p:pic>
            <p:nvPicPr>
              <p:cNvPr id="1600" name="Picture 15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918591"/>
                <a:ext cx="802407" cy="346630"/>
              </a:xfrm>
              <a:prstGeom prst="rect">
                <a:avLst/>
              </a:prstGeom>
            </p:spPr>
          </p:pic>
          <p:pic>
            <p:nvPicPr>
              <p:cNvPr id="1601" name="Picture 16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918591"/>
                <a:ext cx="802407" cy="346630"/>
              </a:xfrm>
              <a:prstGeom prst="rect">
                <a:avLst/>
              </a:prstGeom>
            </p:spPr>
          </p:pic>
          <p:pic>
            <p:nvPicPr>
              <p:cNvPr id="1602" name="Picture 160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517634"/>
                <a:ext cx="802407" cy="346630"/>
              </a:xfrm>
              <a:prstGeom prst="rect">
                <a:avLst/>
              </a:prstGeom>
            </p:spPr>
          </p:pic>
          <p:pic>
            <p:nvPicPr>
              <p:cNvPr id="1603" name="Picture 16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517634"/>
                <a:ext cx="802407" cy="346630"/>
              </a:xfrm>
              <a:prstGeom prst="rect">
                <a:avLst/>
              </a:prstGeom>
            </p:spPr>
          </p:pic>
        </p:grpSp>
        <p:grpSp>
          <p:nvGrpSpPr>
            <p:cNvPr id="1282" name="Group 1281"/>
            <p:cNvGrpSpPr/>
            <p:nvPr/>
          </p:nvGrpSpPr>
          <p:grpSpPr>
            <a:xfrm>
              <a:off x="3975518" y="4277590"/>
              <a:ext cx="3353938" cy="744594"/>
              <a:chOff x="3975518" y="4277590"/>
              <a:chExt cx="3353938" cy="744594"/>
            </a:xfrm>
          </p:grpSpPr>
          <p:pic>
            <p:nvPicPr>
              <p:cNvPr id="1283" name="Picture 12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4675556"/>
                <a:ext cx="802405" cy="346628"/>
              </a:xfrm>
              <a:prstGeom prst="rect">
                <a:avLst/>
              </a:prstGeom>
            </p:spPr>
          </p:pic>
          <p:pic>
            <p:nvPicPr>
              <p:cNvPr id="1284" name="Picture 12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4675556"/>
                <a:ext cx="802405" cy="346628"/>
              </a:xfrm>
              <a:prstGeom prst="rect">
                <a:avLst/>
              </a:prstGeom>
            </p:spPr>
          </p:pic>
          <p:pic>
            <p:nvPicPr>
              <p:cNvPr id="1285" name="Picture 12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4277590"/>
                <a:ext cx="802405" cy="346628"/>
              </a:xfrm>
              <a:prstGeom prst="rect">
                <a:avLst/>
              </a:prstGeom>
            </p:spPr>
          </p:pic>
          <p:pic>
            <p:nvPicPr>
              <p:cNvPr id="1286" name="Picture 12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4277590"/>
                <a:ext cx="802405" cy="346628"/>
              </a:xfrm>
              <a:prstGeom prst="rect">
                <a:avLst/>
              </a:prstGeom>
            </p:spPr>
          </p:pic>
          <p:pic>
            <p:nvPicPr>
              <p:cNvPr id="1287" name="Picture 12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4277590"/>
                <a:ext cx="802405" cy="346628"/>
              </a:xfrm>
              <a:prstGeom prst="rect">
                <a:avLst/>
              </a:prstGeom>
            </p:spPr>
          </p:pic>
          <p:pic>
            <p:nvPicPr>
              <p:cNvPr id="1288" name="Picture 12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4277590"/>
                <a:ext cx="802405" cy="346628"/>
              </a:xfrm>
              <a:prstGeom prst="rect">
                <a:avLst/>
              </a:prstGeom>
            </p:spPr>
          </p:pic>
        </p:grpSp>
      </p:grpSp>
      <p:grpSp>
        <p:nvGrpSpPr>
          <p:cNvPr id="50" name="Group 49"/>
          <p:cNvGrpSpPr/>
          <p:nvPr/>
        </p:nvGrpSpPr>
        <p:grpSpPr>
          <a:xfrm>
            <a:off x="252249" y="211636"/>
            <a:ext cx="1308538" cy="2041033"/>
            <a:chOff x="236483" y="243168"/>
            <a:chExt cx="1308538" cy="2041033"/>
          </a:xfrm>
        </p:grpSpPr>
        <p:sp>
          <p:nvSpPr>
            <p:cNvPr id="46" name="Rectangle 45"/>
            <p:cNvSpPr/>
            <p:nvPr/>
          </p:nvSpPr>
          <p:spPr bwMode="auto">
            <a:xfrm>
              <a:off x="236483" y="243168"/>
              <a:ext cx="1308538" cy="2041033"/>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1276" name="Group 1275"/>
            <p:cNvGrpSpPr/>
            <p:nvPr/>
          </p:nvGrpSpPr>
          <p:grpSpPr>
            <a:xfrm>
              <a:off x="368410" y="409496"/>
              <a:ext cx="1045258" cy="1137071"/>
              <a:chOff x="3705209" y="491066"/>
              <a:chExt cx="1208719" cy="1314890"/>
            </a:xfrm>
          </p:grpSpPr>
          <p:pic>
            <p:nvPicPr>
              <p:cNvPr id="1277" name="Picture 12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flipH="1">
                <a:off x="3652124" y="544151"/>
                <a:ext cx="1314890" cy="1208719"/>
              </a:xfrm>
              <a:prstGeom prst="rect">
                <a:avLst/>
              </a:prstGeom>
            </p:spPr>
          </p:pic>
          <p:sp>
            <p:nvSpPr>
              <p:cNvPr id="1278" name="TextBox 1277"/>
              <p:cNvSpPr txBox="1"/>
              <p:nvPr/>
            </p:nvSpPr>
            <p:spPr>
              <a:xfrm>
                <a:off x="3808370" y="668885"/>
                <a:ext cx="990600" cy="960951"/>
              </a:xfrm>
              <a:prstGeom prst="rect">
                <a:avLst/>
              </a:prstGeom>
              <a:noFill/>
            </p:spPr>
            <p:txBody>
              <a:bodyPr wrap="square" lIns="0" tIns="0" rIns="0" bIns="0" rtlCol="0">
                <a:spAutoFit/>
              </a:bodyPr>
              <a:lstStyle/>
              <a:p>
                <a:pPr algn="ctr">
                  <a:lnSpc>
                    <a:spcPct val="90000"/>
                  </a:lnSpc>
                  <a:spcBef>
                    <a:spcPct val="20000"/>
                  </a:spcBef>
                  <a:buSzPct val="80000"/>
                </a:pPr>
                <a:r>
                  <a:rPr lang="en-US" sz="6000" dirty="0" smtClean="0">
                    <a:solidFill>
                      <a:schemeClr val="bg1"/>
                    </a:solidFill>
                    <a:latin typeface="Segoe UI Light" pitchFamily="34" charset="0"/>
                  </a:rPr>
                  <a:t>92</a:t>
                </a:r>
                <a:endParaRPr lang="en-US" sz="6000" dirty="0">
                  <a:solidFill>
                    <a:schemeClr val="bg1"/>
                  </a:solidFill>
                  <a:latin typeface="Segoe UI Light" pitchFamily="34" charset="0"/>
                </a:endParaRPr>
              </a:p>
            </p:txBody>
          </p:sp>
        </p:grpSp>
        <p:sp>
          <p:nvSpPr>
            <p:cNvPr id="1279" name="TextBox 1278"/>
            <p:cNvSpPr txBox="1"/>
            <p:nvPr/>
          </p:nvSpPr>
          <p:spPr>
            <a:xfrm>
              <a:off x="236483" y="1697232"/>
              <a:ext cx="1308538" cy="387798"/>
            </a:xfrm>
            <a:prstGeom prst="rect">
              <a:avLst/>
            </a:prstGeom>
            <a:noFill/>
          </p:spPr>
          <p:txBody>
            <a:bodyPr wrap="square" lIns="0" tIns="0" rIns="0" bIns="0" rtlCol="0">
              <a:spAutoFit/>
            </a:bodyPr>
            <a:lstStyle/>
            <a:p>
              <a:pPr algn="ctr">
                <a:lnSpc>
                  <a:spcPct val="90000"/>
                </a:lnSpc>
                <a:spcBef>
                  <a:spcPct val="20000"/>
                </a:spcBef>
                <a:buSzPct val="80000"/>
              </a:pPr>
              <a:r>
                <a:rPr lang="en-US" sz="2800" dirty="0" smtClean="0">
                  <a:solidFill>
                    <a:schemeClr val="bg1"/>
                  </a:solidFill>
                </a:rPr>
                <a:t>Scale</a:t>
              </a:r>
              <a:endParaRPr lang="en-US" sz="2800" dirty="0">
                <a:solidFill>
                  <a:schemeClr val="bg1"/>
                </a:solidFill>
              </a:endParaRPr>
            </a:p>
          </p:txBody>
        </p:sp>
      </p:grpSp>
      <p:pic>
        <p:nvPicPr>
          <p:cNvPr id="1604" name="Picture 16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3876060"/>
            <a:ext cx="802405" cy="346628"/>
          </a:xfrm>
          <a:prstGeom prst="rect">
            <a:avLst/>
          </a:prstGeom>
        </p:spPr>
      </p:pic>
      <p:pic>
        <p:nvPicPr>
          <p:cNvPr id="1605" name="Picture 16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3876060"/>
            <a:ext cx="802405" cy="346628"/>
          </a:xfrm>
          <a:prstGeom prst="rect">
            <a:avLst/>
          </a:prstGeom>
        </p:spPr>
      </p:pic>
      <p:pic>
        <p:nvPicPr>
          <p:cNvPr id="1608" name="Picture 16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3876060"/>
            <a:ext cx="802405" cy="346628"/>
          </a:xfrm>
          <a:prstGeom prst="rect">
            <a:avLst/>
          </a:prstGeom>
        </p:spPr>
      </p:pic>
      <p:pic>
        <p:nvPicPr>
          <p:cNvPr id="1609" name="Picture 16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3876060"/>
            <a:ext cx="802405" cy="346628"/>
          </a:xfrm>
          <a:prstGeom prst="rect">
            <a:avLst/>
          </a:prstGeom>
        </p:spPr>
      </p:pic>
      <p:pic>
        <p:nvPicPr>
          <p:cNvPr id="1610" name="Picture 160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3876060"/>
            <a:ext cx="802405" cy="346628"/>
          </a:xfrm>
          <a:prstGeom prst="rect">
            <a:avLst/>
          </a:prstGeom>
        </p:spPr>
      </p:pic>
      <p:pic>
        <p:nvPicPr>
          <p:cNvPr id="1611" name="Picture 16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3876060"/>
            <a:ext cx="802405" cy="346628"/>
          </a:xfrm>
          <a:prstGeom prst="rect">
            <a:avLst/>
          </a:prstGeom>
        </p:spPr>
      </p:pic>
      <p:pic>
        <p:nvPicPr>
          <p:cNvPr id="1644" name="Picture 16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692341"/>
            <a:ext cx="802405" cy="346628"/>
          </a:xfrm>
          <a:prstGeom prst="rect">
            <a:avLst/>
          </a:prstGeom>
        </p:spPr>
      </p:pic>
      <p:pic>
        <p:nvPicPr>
          <p:cNvPr id="1645" name="Picture 16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1090306"/>
            <a:ext cx="802405" cy="346628"/>
          </a:xfrm>
          <a:prstGeom prst="rect">
            <a:avLst/>
          </a:prstGeom>
        </p:spPr>
      </p:pic>
      <p:pic>
        <p:nvPicPr>
          <p:cNvPr id="1647" name="Picture 16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294376"/>
            <a:ext cx="802405" cy="346628"/>
          </a:xfrm>
          <a:prstGeom prst="rect">
            <a:avLst/>
          </a:prstGeom>
        </p:spPr>
      </p:pic>
      <p:pic>
        <p:nvPicPr>
          <p:cNvPr id="1649" name="Picture 16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3876060"/>
            <a:ext cx="802405" cy="346628"/>
          </a:xfrm>
          <a:prstGeom prst="rect">
            <a:avLst/>
          </a:prstGeom>
        </p:spPr>
      </p:pic>
      <p:grpSp>
        <p:nvGrpSpPr>
          <p:cNvPr id="114" name="Group 113"/>
          <p:cNvGrpSpPr/>
          <p:nvPr/>
        </p:nvGrpSpPr>
        <p:grpSpPr>
          <a:xfrm>
            <a:off x="3125008" y="294376"/>
            <a:ext cx="5909209" cy="2336453"/>
            <a:chOff x="3125008" y="294376"/>
            <a:chExt cx="5909209" cy="2336453"/>
          </a:xfrm>
        </p:grpSpPr>
        <p:pic>
          <p:nvPicPr>
            <p:cNvPr id="1630" name="Picture 16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2284201"/>
              <a:ext cx="802405" cy="346628"/>
            </a:xfrm>
            <a:prstGeom prst="rect">
              <a:avLst/>
            </a:prstGeom>
          </p:spPr>
        </p:pic>
        <p:pic>
          <p:nvPicPr>
            <p:cNvPr id="1631" name="Picture 16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2284201"/>
              <a:ext cx="802405" cy="346628"/>
            </a:xfrm>
            <a:prstGeom prst="rect">
              <a:avLst/>
            </a:prstGeom>
          </p:spPr>
        </p:pic>
        <p:pic>
          <p:nvPicPr>
            <p:cNvPr id="1632" name="Picture 16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2284201"/>
              <a:ext cx="802405" cy="346628"/>
            </a:xfrm>
            <a:prstGeom prst="rect">
              <a:avLst/>
            </a:prstGeom>
          </p:spPr>
        </p:pic>
        <p:pic>
          <p:nvPicPr>
            <p:cNvPr id="1636" name="Picture 16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1886236"/>
              <a:ext cx="802405" cy="346628"/>
            </a:xfrm>
            <a:prstGeom prst="rect">
              <a:avLst/>
            </a:prstGeom>
          </p:spPr>
        </p:pic>
        <p:pic>
          <p:nvPicPr>
            <p:cNvPr id="1637" name="Picture 16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1886236"/>
              <a:ext cx="802405" cy="346628"/>
            </a:xfrm>
            <a:prstGeom prst="rect">
              <a:avLst/>
            </a:prstGeom>
          </p:spPr>
        </p:pic>
        <p:pic>
          <p:nvPicPr>
            <p:cNvPr id="1638" name="Picture 16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1886236"/>
              <a:ext cx="802405" cy="346628"/>
            </a:xfrm>
            <a:prstGeom prst="rect">
              <a:avLst/>
            </a:prstGeom>
          </p:spPr>
        </p:pic>
        <p:pic>
          <p:nvPicPr>
            <p:cNvPr id="1642" name="Picture 16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1488270"/>
              <a:ext cx="802405" cy="346628"/>
            </a:xfrm>
            <a:prstGeom prst="rect">
              <a:avLst/>
            </a:prstGeom>
          </p:spPr>
        </p:pic>
        <p:pic>
          <p:nvPicPr>
            <p:cNvPr id="1643" name="Picture 16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1488270"/>
              <a:ext cx="802405" cy="346628"/>
            </a:xfrm>
            <a:prstGeom prst="rect">
              <a:avLst/>
            </a:prstGeom>
          </p:spPr>
        </p:pic>
        <p:pic>
          <p:nvPicPr>
            <p:cNvPr id="1646" name="Picture 16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1090306"/>
              <a:ext cx="802405" cy="346628"/>
            </a:xfrm>
            <a:prstGeom prst="rect">
              <a:avLst/>
            </a:prstGeom>
          </p:spPr>
        </p:pic>
        <p:pic>
          <p:nvPicPr>
            <p:cNvPr id="1656" name="Picture 16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2284201"/>
              <a:ext cx="802405" cy="346628"/>
            </a:xfrm>
            <a:prstGeom prst="rect">
              <a:avLst/>
            </a:prstGeom>
          </p:spPr>
        </p:pic>
        <p:pic>
          <p:nvPicPr>
            <p:cNvPr id="1657" name="Picture 16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1886236"/>
              <a:ext cx="802405" cy="346628"/>
            </a:xfrm>
            <a:prstGeom prst="rect">
              <a:avLst/>
            </a:prstGeom>
          </p:spPr>
        </p:pic>
        <p:pic>
          <p:nvPicPr>
            <p:cNvPr id="1658" name="Picture 16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692341"/>
              <a:ext cx="802405" cy="346628"/>
            </a:xfrm>
            <a:prstGeom prst="rect">
              <a:avLst/>
            </a:prstGeom>
          </p:spPr>
        </p:pic>
        <p:pic>
          <p:nvPicPr>
            <p:cNvPr id="1659" name="Picture 16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294376"/>
              <a:ext cx="802405" cy="346628"/>
            </a:xfrm>
            <a:prstGeom prst="rect">
              <a:avLst/>
            </a:prstGeom>
          </p:spPr>
        </p:pic>
      </p:grpSp>
      <p:pic>
        <p:nvPicPr>
          <p:cNvPr id="1660" name="Picture 16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4675556"/>
            <a:ext cx="802405" cy="346628"/>
          </a:xfrm>
          <a:prstGeom prst="rect">
            <a:avLst/>
          </a:prstGeom>
        </p:spPr>
      </p:pic>
      <p:pic>
        <p:nvPicPr>
          <p:cNvPr id="1661" name="Picture 16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4675556"/>
            <a:ext cx="802405" cy="346628"/>
          </a:xfrm>
          <a:prstGeom prst="rect">
            <a:avLst/>
          </a:prstGeom>
        </p:spPr>
      </p:pic>
      <p:pic>
        <p:nvPicPr>
          <p:cNvPr id="1663" name="Picture 16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4675556"/>
            <a:ext cx="802405" cy="346628"/>
          </a:xfrm>
          <a:prstGeom prst="rect">
            <a:avLst/>
          </a:prstGeom>
        </p:spPr>
      </p:pic>
      <p:pic>
        <p:nvPicPr>
          <p:cNvPr id="1664" name="Picture 16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4675556"/>
            <a:ext cx="802405" cy="346628"/>
          </a:xfrm>
          <a:prstGeom prst="rect">
            <a:avLst/>
          </a:prstGeom>
        </p:spPr>
      </p:pic>
      <p:pic>
        <p:nvPicPr>
          <p:cNvPr id="1665" name="Picture 16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4277590"/>
            <a:ext cx="802405" cy="346628"/>
          </a:xfrm>
          <a:prstGeom prst="rect">
            <a:avLst/>
          </a:prstGeom>
        </p:spPr>
      </p:pic>
      <p:pic>
        <p:nvPicPr>
          <p:cNvPr id="1667" name="Picture 16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4277590"/>
            <a:ext cx="802405" cy="346628"/>
          </a:xfrm>
          <a:prstGeom prst="rect">
            <a:avLst/>
          </a:prstGeom>
        </p:spPr>
      </p:pic>
      <p:pic>
        <p:nvPicPr>
          <p:cNvPr id="1668" name="Picture 16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4675556"/>
            <a:ext cx="802405" cy="346628"/>
          </a:xfrm>
          <a:prstGeom prst="rect">
            <a:avLst/>
          </a:prstGeom>
        </p:spPr>
      </p:pic>
      <p:pic>
        <p:nvPicPr>
          <p:cNvPr id="1669" name="Picture 16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4277590"/>
            <a:ext cx="802405" cy="346628"/>
          </a:xfrm>
          <a:prstGeom prst="rect">
            <a:avLst/>
          </a:prstGeom>
        </p:spPr>
      </p:pic>
      <p:grpSp>
        <p:nvGrpSpPr>
          <p:cNvPr id="78" name="Group 77"/>
          <p:cNvGrpSpPr/>
          <p:nvPr/>
        </p:nvGrpSpPr>
        <p:grpSpPr>
          <a:xfrm>
            <a:off x="2274497" y="3478095"/>
            <a:ext cx="7610231" cy="2328017"/>
            <a:chOff x="2274497" y="3478095"/>
            <a:chExt cx="7610231" cy="2328017"/>
          </a:xfrm>
        </p:grpSpPr>
        <p:pic>
          <p:nvPicPr>
            <p:cNvPr id="1606" name="Picture 16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4497" y="3876060"/>
              <a:ext cx="802405" cy="346628"/>
            </a:xfrm>
            <a:prstGeom prst="rect">
              <a:avLst/>
            </a:prstGeom>
          </p:spPr>
        </p:pic>
        <p:pic>
          <p:nvPicPr>
            <p:cNvPr id="1612" name="Picture 16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3478095"/>
              <a:ext cx="802405" cy="346628"/>
            </a:xfrm>
            <a:prstGeom prst="rect">
              <a:avLst/>
            </a:prstGeom>
          </p:spPr>
        </p:pic>
        <p:pic>
          <p:nvPicPr>
            <p:cNvPr id="1613" name="Picture 16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3478095"/>
              <a:ext cx="802405" cy="346628"/>
            </a:xfrm>
            <a:prstGeom prst="rect">
              <a:avLst/>
            </a:prstGeom>
          </p:spPr>
        </p:pic>
        <p:pic>
          <p:nvPicPr>
            <p:cNvPr id="1614" name="Picture 16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4497" y="3478095"/>
              <a:ext cx="802405" cy="346628"/>
            </a:xfrm>
            <a:prstGeom prst="rect">
              <a:avLst/>
            </a:prstGeom>
          </p:spPr>
        </p:pic>
        <p:pic>
          <p:nvPicPr>
            <p:cNvPr id="1616" name="Picture 16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3478095"/>
              <a:ext cx="802405" cy="346628"/>
            </a:xfrm>
            <a:prstGeom prst="rect">
              <a:avLst/>
            </a:prstGeom>
          </p:spPr>
        </p:pic>
        <p:pic>
          <p:nvPicPr>
            <p:cNvPr id="1617" name="Picture 16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3478095"/>
              <a:ext cx="802405" cy="346628"/>
            </a:xfrm>
            <a:prstGeom prst="rect">
              <a:avLst/>
            </a:prstGeom>
          </p:spPr>
        </p:pic>
        <p:pic>
          <p:nvPicPr>
            <p:cNvPr id="1618" name="Picture 16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3478095"/>
              <a:ext cx="802405" cy="346628"/>
            </a:xfrm>
            <a:prstGeom prst="rect">
              <a:avLst/>
            </a:prstGeom>
          </p:spPr>
        </p:pic>
        <p:pic>
          <p:nvPicPr>
            <p:cNvPr id="1619" name="Picture 16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3478095"/>
              <a:ext cx="802405" cy="346628"/>
            </a:xfrm>
            <a:prstGeom prst="rect">
              <a:avLst/>
            </a:prstGeom>
          </p:spPr>
        </p:pic>
        <p:pic>
          <p:nvPicPr>
            <p:cNvPr id="1648" name="Picture 16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2323" y="3876060"/>
              <a:ext cx="802405" cy="346628"/>
            </a:xfrm>
            <a:prstGeom prst="rect">
              <a:avLst/>
            </a:prstGeom>
          </p:spPr>
        </p:pic>
        <p:pic>
          <p:nvPicPr>
            <p:cNvPr id="1650" name="Picture 16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2323" y="3478095"/>
              <a:ext cx="802405" cy="346628"/>
            </a:xfrm>
            <a:prstGeom prst="rect">
              <a:avLst/>
            </a:prstGeom>
          </p:spPr>
        </p:pic>
        <p:pic>
          <p:nvPicPr>
            <p:cNvPr id="1651" name="Picture 16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3478095"/>
              <a:ext cx="802405" cy="346628"/>
            </a:xfrm>
            <a:prstGeom prst="rect">
              <a:avLst/>
            </a:prstGeom>
          </p:spPr>
        </p:pic>
        <p:pic>
          <p:nvPicPr>
            <p:cNvPr id="1670" name="Picture 16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5459484"/>
              <a:ext cx="802405" cy="346628"/>
            </a:xfrm>
            <a:prstGeom prst="rect">
              <a:avLst/>
            </a:prstGeom>
          </p:spPr>
        </p:pic>
        <p:pic>
          <p:nvPicPr>
            <p:cNvPr id="1672" name="Picture 16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5061519"/>
              <a:ext cx="802405" cy="346628"/>
            </a:xfrm>
            <a:prstGeom prst="rect">
              <a:avLst/>
            </a:prstGeom>
          </p:spPr>
        </p:pic>
        <p:pic>
          <p:nvPicPr>
            <p:cNvPr id="1674" name="Picture 16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5459484"/>
              <a:ext cx="802405" cy="346628"/>
            </a:xfrm>
            <a:prstGeom prst="rect">
              <a:avLst/>
            </a:prstGeom>
          </p:spPr>
        </p:pic>
        <p:pic>
          <p:nvPicPr>
            <p:cNvPr id="1675" name="Picture 16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5061519"/>
              <a:ext cx="802405" cy="346628"/>
            </a:xfrm>
            <a:prstGeom prst="rect">
              <a:avLst/>
            </a:prstGeom>
          </p:spPr>
        </p:pic>
      </p:grpSp>
      <p:grpSp>
        <p:nvGrpSpPr>
          <p:cNvPr id="86" name="Group 85"/>
          <p:cNvGrpSpPr/>
          <p:nvPr/>
        </p:nvGrpSpPr>
        <p:grpSpPr>
          <a:xfrm>
            <a:off x="1423986" y="1886236"/>
            <a:ext cx="9312797" cy="4719372"/>
            <a:chOff x="1423986" y="1886236"/>
            <a:chExt cx="9312797" cy="4719372"/>
          </a:xfrm>
        </p:grpSpPr>
        <p:pic>
          <p:nvPicPr>
            <p:cNvPr id="1607" name="Picture 160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3876060"/>
              <a:ext cx="802405" cy="346628"/>
            </a:xfrm>
            <a:prstGeom prst="rect">
              <a:avLst/>
            </a:prstGeom>
          </p:spPr>
        </p:pic>
        <p:pic>
          <p:nvPicPr>
            <p:cNvPr id="1615" name="Picture 16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3478095"/>
              <a:ext cx="802405" cy="346628"/>
            </a:xfrm>
            <a:prstGeom prst="rect">
              <a:avLst/>
            </a:prstGeom>
          </p:spPr>
        </p:pic>
        <p:pic>
          <p:nvPicPr>
            <p:cNvPr id="1620" name="Picture 16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3080130"/>
              <a:ext cx="802405" cy="346628"/>
            </a:xfrm>
            <a:prstGeom prst="rect">
              <a:avLst/>
            </a:prstGeom>
          </p:spPr>
        </p:pic>
        <p:pic>
          <p:nvPicPr>
            <p:cNvPr id="1621" name="Picture 16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4497" y="3080130"/>
              <a:ext cx="802405" cy="346628"/>
            </a:xfrm>
            <a:prstGeom prst="rect">
              <a:avLst/>
            </a:prstGeom>
          </p:spPr>
        </p:pic>
        <p:pic>
          <p:nvPicPr>
            <p:cNvPr id="1622" name="Picture 16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3080130"/>
              <a:ext cx="802405" cy="346628"/>
            </a:xfrm>
            <a:prstGeom prst="rect">
              <a:avLst/>
            </a:prstGeom>
          </p:spPr>
        </p:pic>
        <p:pic>
          <p:nvPicPr>
            <p:cNvPr id="1623" name="Picture 16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3080130"/>
              <a:ext cx="802405" cy="346628"/>
            </a:xfrm>
            <a:prstGeom prst="rect">
              <a:avLst/>
            </a:prstGeom>
          </p:spPr>
        </p:pic>
        <p:pic>
          <p:nvPicPr>
            <p:cNvPr id="1624" name="Picture 16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3080130"/>
              <a:ext cx="802405" cy="346628"/>
            </a:xfrm>
            <a:prstGeom prst="rect">
              <a:avLst/>
            </a:prstGeom>
          </p:spPr>
        </p:pic>
        <p:pic>
          <p:nvPicPr>
            <p:cNvPr id="1625" name="Picture 16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2682166"/>
              <a:ext cx="802405" cy="346628"/>
            </a:xfrm>
            <a:prstGeom prst="rect">
              <a:avLst/>
            </a:prstGeom>
          </p:spPr>
        </p:pic>
        <p:pic>
          <p:nvPicPr>
            <p:cNvPr id="1626" name="Picture 16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4497" y="2682166"/>
              <a:ext cx="802405" cy="346628"/>
            </a:xfrm>
            <a:prstGeom prst="rect">
              <a:avLst/>
            </a:prstGeom>
          </p:spPr>
        </p:pic>
        <p:pic>
          <p:nvPicPr>
            <p:cNvPr id="1627" name="Picture 16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2682166"/>
              <a:ext cx="802405" cy="346628"/>
            </a:xfrm>
            <a:prstGeom prst="rect">
              <a:avLst/>
            </a:prstGeom>
          </p:spPr>
        </p:pic>
        <p:pic>
          <p:nvPicPr>
            <p:cNvPr id="1628" name="Picture 16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2682166"/>
              <a:ext cx="802405" cy="346628"/>
            </a:xfrm>
            <a:prstGeom prst="rect">
              <a:avLst/>
            </a:prstGeom>
          </p:spPr>
        </p:pic>
        <p:pic>
          <p:nvPicPr>
            <p:cNvPr id="1629" name="Picture 16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2682166"/>
              <a:ext cx="802405" cy="346628"/>
            </a:xfrm>
            <a:prstGeom prst="rect">
              <a:avLst/>
            </a:prstGeom>
          </p:spPr>
        </p:pic>
        <p:pic>
          <p:nvPicPr>
            <p:cNvPr id="1633" name="Picture 16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2284201"/>
              <a:ext cx="802405" cy="346628"/>
            </a:xfrm>
            <a:prstGeom prst="rect">
              <a:avLst/>
            </a:prstGeom>
          </p:spPr>
        </p:pic>
        <p:pic>
          <p:nvPicPr>
            <p:cNvPr id="1634" name="Picture 16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2284201"/>
              <a:ext cx="802405" cy="346628"/>
            </a:xfrm>
            <a:prstGeom prst="rect">
              <a:avLst/>
            </a:prstGeom>
          </p:spPr>
        </p:pic>
        <p:pic>
          <p:nvPicPr>
            <p:cNvPr id="1635" name="Picture 16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2284201"/>
              <a:ext cx="802405" cy="346628"/>
            </a:xfrm>
            <a:prstGeom prst="rect">
              <a:avLst/>
            </a:prstGeom>
          </p:spPr>
        </p:pic>
        <p:pic>
          <p:nvPicPr>
            <p:cNvPr id="1639" name="Picture 16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1886236"/>
              <a:ext cx="802405" cy="346628"/>
            </a:xfrm>
            <a:prstGeom prst="rect">
              <a:avLst/>
            </a:prstGeom>
          </p:spPr>
        </p:pic>
        <p:pic>
          <p:nvPicPr>
            <p:cNvPr id="1640" name="Picture 16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1886236"/>
              <a:ext cx="802405" cy="346628"/>
            </a:xfrm>
            <a:prstGeom prst="rect">
              <a:avLst/>
            </a:prstGeom>
          </p:spPr>
        </p:pic>
        <p:pic>
          <p:nvPicPr>
            <p:cNvPr id="1641" name="Picture 16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1886236"/>
              <a:ext cx="802405" cy="346628"/>
            </a:xfrm>
            <a:prstGeom prst="rect">
              <a:avLst/>
            </a:prstGeom>
          </p:spPr>
        </p:pic>
        <p:pic>
          <p:nvPicPr>
            <p:cNvPr id="1652" name="Picture 16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2323" y="3080130"/>
              <a:ext cx="802405" cy="346628"/>
            </a:xfrm>
            <a:prstGeom prst="rect">
              <a:avLst/>
            </a:prstGeom>
          </p:spPr>
        </p:pic>
        <p:pic>
          <p:nvPicPr>
            <p:cNvPr id="1653" name="Picture 16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3080130"/>
              <a:ext cx="802405" cy="346628"/>
            </a:xfrm>
            <a:prstGeom prst="rect">
              <a:avLst/>
            </a:prstGeom>
          </p:spPr>
        </p:pic>
        <p:pic>
          <p:nvPicPr>
            <p:cNvPr id="1654" name="Picture 16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2323" y="2682166"/>
              <a:ext cx="802405" cy="346628"/>
            </a:xfrm>
            <a:prstGeom prst="rect">
              <a:avLst/>
            </a:prstGeom>
          </p:spPr>
        </p:pic>
        <p:pic>
          <p:nvPicPr>
            <p:cNvPr id="1655" name="Picture 16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2682166"/>
              <a:ext cx="802405" cy="346628"/>
            </a:xfrm>
            <a:prstGeom prst="rect">
              <a:avLst/>
            </a:prstGeom>
          </p:spPr>
        </p:pic>
        <p:pic>
          <p:nvPicPr>
            <p:cNvPr id="1662" name="Picture 16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4675556"/>
              <a:ext cx="802405" cy="346628"/>
            </a:xfrm>
            <a:prstGeom prst="rect">
              <a:avLst/>
            </a:prstGeom>
          </p:spPr>
        </p:pic>
        <p:pic>
          <p:nvPicPr>
            <p:cNvPr id="1666" name="Picture 16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4277590"/>
              <a:ext cx="802405" cy="346628"/>
            </a:xfrm>
            <a:prstGeom prst="rect">
              <a:avLst/>
            </a:prstGeom>
          </p:spPr>
        </p:pic>
        <p:pic>
          <p:nvPicPr>
            <p:cNvPr id="1671" name="Picture 16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5459484"/>
              <a:ext cx="802405" cy="346628"/>
            </a:xfrm>
            <a:prstGeom prst="rect">
              <a:avLst/>
            </a:prstGeom>
          </p:spPr>
        </p:pic>
        <p:pic>
          <p:nvPicPr>
            <p:cNvPr id="1673" name="Picture 16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5061519"/>
              <a:ext cx="802405" cy="346628"/>
            </a:xfrm>
            <a:prstGeom prst="rect">
              <a:avLst/>
            </a:prstGeom>
          </p:spPr>
        </p:pic>
        <p:pic>
          <p:nvPicPr>
            <p:cNvPr id="1676" name="Picture 16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6258980"/>
              <a:ext cx="802405" cy="346628"/>
            </a:xfrm>
            <a:prstGeom prst="rect">
              <a:avLst/>
            </a:prstGeom>
          </p:spPr>
        </p:pic>
        <p:pic>
          <p:nvPicPr>
            <p:cNvPr id="1677" name="Picture 16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6258980"/>
              <a:ext cx="802405" cy="346628"/>
            </a:xfrm>
            <a:prstGeom prst="rect">
              <a:avLst/>
            </a:prstGeom>
          </p:spPr>
        </p:pic>
        <p:pic>
          <p:nvPicPr>
            <p:cNvPr id="1678" name="Picture 16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6258980"/>
              <a:ext cx="802405" cy="346628"/>
            </a:xfrm>
            <a:prstGeom prst="rect">
              <a:avLst/>
            </a:prstGeom>
          </p:spPr>
        </p:pic>
        <p:pic>
          <p:nvPicPr>
            <p:cNvPr id="1679" name="Picture 16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6258980"/>
              <a:ext cx="802405" cy="346628"/>
            </a:xfrm>
            <a:prstGeom prst="rect">
              <a:avLst/>
            </a:prstGeom>
          </p:spPr>
        </p:pic>
        <p:pic>
          <p:nvPicPr>
            <p:cNvPr id="1680" name="Picture 16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5861014"/>
              <a:ext cx="802405" cy="346628"/>
            </a:xfrm>
            <a:prstGeom prst="rect">
              <a:avLst/>
            </a:prstGeom>
          </p:spPr>
        </p:pic>
        <p:pic>
          <p:nvPicPr>
            <p:cNvPr id="1681" name="Picture 16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5861014"/>
              <a:ext cx="802405" cy="346628"/>
            </a:xfrm>
            <a:prstGeom prst="rect">
              <a:avLst/>
            </a:prstGeom>
          </p:spPr>
        </p:pic>
        <p:pic>
          <p:nvPicPr>
            <p:cNvPr id="1682" name="Picture 16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5861014"/>
              <a:ext cx="802405" cy="346628"/>
            </a:xfrm>
            <a:prstGeom prst="rect">
              <a:avLst/>
            </a:prstGeom>
          </p:spPr>
        </p:pic>
        <p:pic>
          <p:nvPicPr>
            <p:cNvPr id="1683" name="Picture 16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5861014"/>
              <a:ext cx="802405" cy="346628"/>
            </a:xfrm>
            <a:prstGeom prst="rect">
              <a:avLst/>
            </a:prstGeom>
          </p:spPr>
        </p:pic>
        <p:pic>
          <p:nvPicPr>
            <p:cNvPr id="1684" name="Picture 16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3876060"/>
              <a:ext cx="802405" cy="346628"/>
            </a:xfrm>
            <a:prstGeom prst="rect">
              <a:avLst/>
            </a:prstGeom>
          </p:spPr>
        </p:pic>
        <p:pic>
          <p:nvPicPr>
            <p:cNvPr id="1685" name="Picture 16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3478095"/>
              <a:ext cx="802405" cy="346628"/>
            </a:xfrm>
            <a:prstGeom prst="rect">
              <a:avLst/>
            </a:prstGeom>
          </p:spPr>
        </p:pic>
        <p:pic>
          <p:nvPicPr>
            <p:cNvPr id="1686" name="Picture 16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4675556"/>
              <a:ext cx="802405" cy="346628"/>
            </a:xfrm>
            <a:prstGeom prst="rect">
              <a:avLst/>
            </a:prstGeom>
          </p:spPr>
        </p:pic>
        <p:pic>
          <p:nvPicPr>
            <p:cNvPr id="1687" name="Picture 16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4277590"/>
              <a:ext cx="802405" cy="346628"/>
            </a:xfrm>
            <a:prstGeom prst="rect">
              <a:avLst/>
            </a:prstGeom>
          </p:spPr>
        </p:pic>
        <p:pic>
          <p:nvPicPr>
            <p:cNvPr id="1688" name="Picture 16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5459484"/>
              <a:ext cx="802405" cy="346628"/>
            </a:xfrm>
            <a:prstGeom prst="rect">
              <a:avLst/>
            </a:prstGeom>
          </p:spPr>
        </p:pic>
        <p:pic>
          <p:nvPicPr>
            <p:cNvPr id="1689" name="Picture 16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5061519"/>
              <a:ext cx="802405" cy="346628"/>
            </a:xfrm>
            <a:prstGeom prst="rect">
              <a:avLst/>
            </a:prstGeom>
          </p:spPr>
        </p:pic>
      </p:grpSp>
    </p:spTree>
    <p:extLst>
      <p:ext uri="{BB962C8B-B14F-4D97-AF65-F5344CB8AC3E}">
        <p14:creationId xmlns:p14="http://schemas.microsoft.com/office/powerpoint/2010/main" val="662728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280"/>
                                        </p:tgtEl>
                                        <p:attrNameLst>
                                          <p:attrName>style.visibility</p:attrName>
                                        </p:attrNameLst>
                                      </p:cBhvr>
                                      <p:to>
                                        <p:strVal val="visible"/>
                                      </p:to>
                                    </p:set>
                                    <p:animEffect transition="in" filter="fade">
                                      <p:cBhvr>
                                        <p:cTn id="7" dur="2000"/>
                                        <p:tgtEl>
                                          <p:spTgt spid="1280"/>
                                        </p:tgtEl>
                                      </p:cBhvr>
                                    </p:animEffect>
                                    <p:anim calcmode="lin" valueType="num">
                                      <p:cBhvr>
                                        <p:cTn id="8" dur="2000" fill="hold"/>
                                        <p:tgtEl>
                                          <p:spTgt spid="1280"/>
                                        </p:tgtEl>
                                        <p:attrNameLst>
                                          <p:attrName>ppt_x</p:attrName>
                                        </p:attrNameLst>
                                      </p:cBhvr>
                                      <p:tavLst>
                                        <p:tav tm="0">
                                          <p:val>
                                            <p:strVal val="#ppt_x"/>
                                          </p:val>
                                        </p:tav>
                                        <p:tav tm="100000">
                                          <p:val>
                                            <p:strVal val="#ppt_x"/>
                                          </p:val>
                                        </p:tav>
                                      </p:tavLst>
                                    </p:anim>
                                    <p:anim calcmode="lin" valueType="num">
                                      <p:cBhvr>
                                        <p:cTn id="9" dur="2000" fill="hold"/>
                                        <p:tgtEl>
                                          <p:spTgt spid="1280"/>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par>
                          <p:cTn id="13" fill="hold">
                            <p:stCondLst>
                              <p:cond delay="2000"/>
                            </p:stCondLst>
                            <p:childTnLst>
                              <p:par>
                                <p:cTn id="14" presetID="10" presetClass="entr" presetSubtype="0" fill="hold" nodeType="afterEffect">
                                  <p:stCondLst>
                                    <p:cond delay="500"/>
                                  </p:stCondLst>
                                  <p:childTnLst>
                                    <p:set>
                                      <p:cBhvr>
                                        <p:cTn id="15" dur="1" fill="hold">
                                          <p:stCondLst>
                                            <p:cond delay="0"/>
                                          </p:stCondLst>
                                        </p:cTn>
                                        <p:tgtEl>
                                          <p:spTgt spid="1661"/>
                                        </p:tgtEl>
                                        <p:attrNameLst>
                                          <p:attrName>style.visibility</p:attrName>
                                        </p:attrNameLst>
                                      </p:cBhvr>
                                      <p:to>
                                        <p:strVal val="visible"/>
                                      </p:to>
                                    </p:set>
                                    <p:animEffect transition="in" filter="fade">
                                      <p:cBhvr>
                                        <p:cTn id="16" dur="750"/>
                                        <p:tgtEl>
                                          <p:spTgt spid="1661"/>
                                        </p:tgtEl>
                                      </p:cBhvr>
                                    </p:animEffect>
                                  </p:childTnLst>
                                </p:cTn>
                              </p:par>
                            </p:childTnLst>
                          </p:cTn>
                        </p:par>
                        <p:par>
                          <p:cTn id="17" fill="hold">
                            <p:stCondLst>
                              <p:cond delay="3250"/>
                            </p:stCondLst>
                            <p:childTnLst>
                              <p:par>
                                <p:cTn id="18" presetID="10" presetClass="entr" presetSubtype="0" fill="hold" nodeType="afterEffect">
                                  <p:stCondLst>
                                    <p:cond delay="0"/>
                                  </p:stCondLst>
                                  <p:childTnLst>
                                    <p:set>
                                      <p:cBhvr>
                                        <p:cTn id="19" dur="1" fill="hold">
                                          <p:stCondLst>
                                            <p:cond delay="0"/>
                                          </p:stCondLst>
                                        </p:cTn>
                                        <p:tgtEl>
                                          <p:spTgt spid="1660"/>
                                        </p:tgtEl>
                                        <p:attrNameLst>
                                          <p:attrName>style.visibility</p:attrName>
                                        </p:attrNameLst>
                                      </p:cBhvr>
                                      <p:to>
                                        <p:strVal val="visible"/>
                                      </p:to>
                                    </p:set>
                                    <p:animEffect transition="in" filter="fade">
                                      <p:cBhvr>
                                        <p:cTn id="20" dur="250"/>
                                        <p:tgtEl>
                                          <p:spTgt spid="1660"/>
                                        </p:tgtEl>
                                      </p:cBhvr>
                                    </p:animEffect>
                                  </p:childTnLst>
                                </p:cTn>
                              </p:par>
                              <p:par>
                                <p:cTn id="21" presetID="10" presetClass="entr" presetSubtype="0" fill="hold" nodeType="withEffect">
                                  <p:stCondLst>
                                    <p:cond delay="10"/>
                                  </p:stCondLst>
                                  <p:childTnLst>
                                    <p:set>
                                      <p:cBhvr>
                                        <p:cTn id="22" dur="1" fill="hold">
                                          <p:stCondLst>
                                            <p:cond delay="0"/>
                                          </p:stCondLst>
                                        </p:cTn>
                                        <p:tgtEl>
                                          <p:spTgt spid="1664"/>
                                        </p:tgtEl>
                                        <p:attrNameLst>
                                          <p:attrName>style.visibility</p:attrName>
                                        </p:attrNameLst>
                                      </p:cBhvr>
                                      <p:to>
                                        <p:strVal val="visible"/>
                                      </p:to>
                                    </p:set>
                                    <p:animEffect transition="in" filter="fade">
                                      <p:cBhvr>
                                        <p:cTn id="23" dur="250"/>
                                        <p:tgtEl>
                                          <p:spTgt spid="1664"/>
                                        </p:tgtEl>
                                      </p:cBhvr>
                                    </p:animEffect>
                                  </p:childTnLst>
                                </p:cTn>
                              </p:par>
                              <p:par>
                                <p:cTn id="24" presetID="10" presetClass="entr" presetSubtype="0" fill="hold" nodeType="withEffect">
                                  <p:stCondLst>
                                    <p:cond delay="100"/>
                                  </p:stCondLst>
                                  <p:childTnLst>
                                    <p:set>
                                      <p:cBhvr>
                                        <p:cTn id="25" dur="1" fill="hold">
                                          <p:stCondLst>
                                            <p:cond delay="0"/>
                                          </p:stCondLst>
                                        </p:cTn>
                                        <p:tgtEl>
                                          <p:spTgt spid="1663"/>
                                        </p:tgtEl>
                                        <p:attrNameLst>
                                          <p:attrName>style.visibility</p:attrName>
                                        </p:attrNameLst>
                                      </p:cBhvr>
                                      <p:to>
                                        <p:strVal val="visible"/>
                                      </p:to>
                                    </p:set>
                                    <p:animEffect transition="in" filter="fade">
                                      <p:cBhvr>
                                        <p:cTn id="26" dur="250"/>
                                        <p:tgtEl>
                                          <p:spTgt spid="1663"/>
                                        </p:tgtEl>
                                      </p:cBhvr>
                                    </p:animEffect>
                                  </p:childTnLst>
                                </p:cTn>
                              </p:par>
                              <p:par>
                                <p:cTn id="27" presetID="10" presetClass="entr" presetSubtype="0" fill="hold" nodeType="withEffect">
                                  <p:stCondLst>
                                    <p:cond delay="150"/>
                                  </p:stCondLst>
                                  <p:childTnLst>
                                    <p:set>
                                      <p:cBhvr>
                                        <p:cTn id="28" dur="1" fill="hold">
                                          <p:stCondLst>
                                            <p:cond delay="0"/>
                                          </p:stCondLst>
                                        </p:cTn>
                                        <p:tgtEl>
                                          <p:spTgt spid="1668"/>
                                        </p:tgtEl>
                                        <p:attrNameLst>
                                          <p:attrName>style.visibility</p:attrName>
                                        </p:attrNameLst>
                                      </p:cBhvr>
                                      <p:to>
                                        <p:strVal val="visible"/>
                                      </p:to>
                                    </p:set>
                                    <p:animEffect transition="in" filter="fade">
                                      <p:cBhvr>
                                        <p:cTn id="29" dur="250"/>
                                        <p:tgtEl>
                                          <p:spTgt spid="1668"/>
                                        </p:tgtEl>
                                      </p:cBhvr>
                                    </p:animEffect>
                                  </p:childTnLst>
                                </p:cTn>
                              </p:par>
                              <p:par>
                                <p:cTn id="30" presetID="10" presetClass="entr" presetSubtype="0" fill="hold" nodeType="withEffect">
                                  <p:stCondLst>
                                    <p:cond delay="200"/>
                                  </p:stCondLst>
                                  <p:childTnLst>
                                    <p:set>
                                      <p:cBhvr>
                                        <p:cTn id="31" dur="1" fill="hold">
                                          <p:stCondLst>
                                            <p:cond delay="0"/>
                                          </p:stCondLst>
                                        </p:cTn>
                                        <p:tgtEl>
                                          <p:spTgt spid="1669"/>
                                        </p:tgtEl>
                                        <p:attrNameLst>
                                          <p:attrName>style.visibility</p:attrName>
                                        </p:attrNameLst>
                                      </p:cBhvr>
                                      <p:to>
                                        <p:strVal val="visible"/>
                                      </p:to>
                                    </p:set>
                                    <p:animEffect transition="in" filter="fade">
                                      <p:cBhvr>
                                        <p:cTn id="32" dur="250"/>
                                        <p:tgtEl>
                                          <p:spTgt spid="1669"/>
                                        </p:tgtEl>
                                      </p:cBhvr>
                                    </p:animEffect>
                                  </p:childTnLst>
                                </p:cTn>
                              </p:par>
                              <p:par>
                                <p:cTn id="33" presetID="10" presetClass="entr" presetSubtype="0" fill="hold" nodeType="withEffect">
                                  <p:stCondLst>
                                    <p:cond delay="250"/>
                                  </p:stCondLst>
                                  <p:childTnLst>
                                    <p:set>
                                      <p:cBhvr>
                                        <p:cTn id="34" dur="1" fill="hold">
                                          <p:stCondLst>
                                            <p:cond delay="0"/>
                                          </p:stCondLst>
                                        </p:cTn>
                                        <p:tgtEl>
                                          <p:spTgt spid="1667"/>
                                        </p:tgtEl>
                                        <p:attrNameLst>
                                          <p:attrName>style.visibility</p:attrName>
                                        </p:attrNameLst>
                                      </p:cBhvr>
                                      <p:to>
                                        <p:strVal val="visible"/>
                                      </p:to>
                                    </p:set>
                                    <p:animEffect transition="in" filter="fade">
                                      <p:cBhvr>
                                        <p:cTn id="35" dur="250"/>
                                        <p:tgtEl>
                                          <p:spTgt spid="1667"/>
                                        </p:tgtEl>
                                      </p:cBhvr>
                                    </p:animEffect>
                                  </p:childTnLst>
                                </p:cTn>
                              </p:par>
                              <p:par>
                                <p:cTn id="36" presetID="10" presetClass="entr" presetSubtype="0" fill="hold" nodeType="withEffect">
                                  <p:stCondLst>
                                    <p:cond delay="300"/>
                                  </p:stCondLst>
                                  <p:childTnLst>
                                    <p:set>
                                      <p:cBhvr>
                                        <p:cTn id="37" dur="1" fill="hold">
                                          <p:stCondLst>
                                            <p:cond delay="0"/>
                                          </p:stCondLst>
                                        </p:cTn>
                                        <p:tgtEl>
                                          <p:spTgt spid="1665"/>
                                        </p:tgtEl>
                                        <p:attrNameLst>
                                          <p:attrName>style.visibility</p:attrName>
                                        </p:attrNameLst>
                                      </p:cBhvr>
                                      <p:to>
                                        <p:strVal val="visible"/>
                                      </p:to>
                                    </p:set>
                                    <p:animEffect transition="in" filter="fade">
                                      <p:cBhvr>
                                        <p:cTn id="38" dur="250"/>
                                        <p:tgtEl>
                                          <p:spTgt spid="1665"/>
                                        </p:tgtEl>
                                      </p:cBhvr>
                                    </p:animEffect>
                                  </p:childTnLst>
                                </p:cTn>
                              </p:par>
                              <p:par>
                                <p:cTn id="39" presetID="10" presetClass="entr" presetSubtype="0" fill="hold" nodeType="withEffect">
                                  <p:stCondLst>
                                    <p:cond delay="350"/>
                                  </p:stCondLst>
                                  <p:childTnLst>
                                    <p:set>
                                      <p:cBhvr>
                                        <p:cTn id="40" dur="1" fill="hold">
                                          <p:stCondLst>
                                            <p:cond delay="0"/>
                                          </p:stCondLst>
                                        </p:cTn>
                                        <p:tgtEl>
                                          <p:spTgt spid="1604"/>
                                        </p:tgtEl>
                                        <p:attrNameLst>
                                          <p:attrName>style.visibility</p:attrName>
                                        </p:attrNameLst>
                                      </p:cBhvr>
                                      <p:to>
                                        <p:strVal val="visible"/>
                                      </p:to>
                                    </p:set>
                                    <p:animEffect transition="in" filter="fade">
                                      <p:cBhvr>
                                        <p:cTn id="41" dur="250"/>
                                        <p:tgtEl>
                                          <p:spTgt spid="1604"/>
                                        </p:tgtEl>
                                      </p:cBhvr>
                                    </p:animEffect>
                                  </p:childTnLst>
                                </p:cTn>
                              </p:par>
                              <p:par>
                                <p:cTn id="42" presetID="10" presetClass="entr" presetSubtype="0" fill="hold" nodeType="withEffect">
                                  <p:stCondLst>
                                    <p:cond delay="400"/>
                                  </p:stCondLst>
                                  <p:childTnLst>
                                    <p:set>
                                      <p:cBhvr>
                                        <p:cTn id="43" dur="1" fill="hold">
                                          <p:stCondLst>
                                            <p:cond delay="0"/>
                                          </p:stCondLst>
                                        </p:cTn>
                                        <p:tgtEl>
                                          <p:spTgt spid="1605"/>
                                        </p:tgtEl>
                                        <p:attrNameLst>
                                          <p:attrName>style.visibility</p:attrName>
                                        </p:attrNameLst>
                                      </p:cBhvr>
                                      <p:to>
                                        <p:strVal val="visible"/>
                                      </p:to>
                                    </p:set>
                                    <p:animEffect transition="in" filter="fade">
                                      <p:cBhvr>
                                        <p:cTn id="44" dur="250"/>
                                        <p:tgtEl>
                                          <p:spTgt spid="1605"/>
                                        </p:tgtEl>
                                      </p:cBhvr>
                                    </p:animEffect>
                                  </p:childTnLst>
                                </p:cTn>
                              </p:par>
                              <p:par>
                                <p:cTn id="45" presetID="10" presetClass="entr" presetSubtype="0" fill="hold" nodeType="withEffect">
                                  <p:stCondLst>
                                    <p:cond delay="400"/>
                                  </p:stCondLst>
                                  <p:childTnLst>
                                    <p:set>
                                      <p:cBhvr>
                                        <p:cTn id="46" dur="1" fill="hold">
                                          <p:stCondLst>
                                            <p:cond delay="0"/>
                                          </p:stCondLst>
                                        </p:cTn>
                                        <p:tgtEl>
                                          <p:spTgt spid="1611"/>
                                        </p:tgtEl>
                                        <p:attrNameLst>
                                          <p:attrName>style.visibility</p:attrName>
                                        </p:attrNameLst>
                                      </p:cBhvr>
                                      <p:to>
                                        <p:strVal val="visible"/>
                                      </p:to>
                                    </p:set>
                                    <p:animEffect transition="in" filter="fade">
                                      <p:cBhvr>
                                        <p:cTn id="47" dur="250"/>
                                        <p:tgtEl>
                                          <p:spTgt spid="1611"/>
                                        </p:tgtEl>
                                      </p:cBhvr>
                                    </p:animEffect>
                                  </p:childTnLst>
                                </p:cTn>
                              </p:par>
                              <p:par>
                                <p:cTn id="48" presetID="10" presetClass="entr" presetSubtype="0" fill="hold" nodeType="withEffect">
                                  <p:stCondLst>
                                    <p:cond delay="500"/>
                                  </p:stCondLst>
                                  <p:childTnLst>
                                    <p:set>
                                      <p:cBhvr>
                                        <p:cTn id="49" dur="1" fill="hold">
                                          <p:stCondLst>
                                            <p:cond delay="0"/>
                                          </p:stCondLst>
                                        </p:cTn>
                                        <p:tgtEl>
                                          <p:spTgt spid="1610"/>
                                        </p:tgtEl>
                                        <p:attrNameLst>
                                          <p:attrName>style.visibility</p:attrName>
                                        </p:attrNameLst>
                                      </p:cBhvr>
                                      <p:to>
                                        <p:strVal val="visible"/>
                                      </p:to>
                                    </p:set>
                                    <p:animEffect transition="in" filter="fade">
                                      <p:cBhvr>
                                        <p:cTn id="50" dur="250"/>
                                        <p:tgtEl>
                                          <p:spTgt spid="1610"/>
                                        </p:tgtEl>
                                      </p:cBhvr>
                                    </p:animEffect>
                                  </p:childTnLst>
                                </p:cTn>
                              </p:par>
                              <p:par>
                                <p:cTn id="51" presetID="10" presetClass="entr" presetSubtype="0" fill="hold" nodeType="withEffect">
                                  <p:stCondLst>
                                    <p:cond delay="550"/>
                                  </p:stCondLst>
                                  <p:childTnLst>
                                    <p:set>
                                      <p:cBhvr>
                                        <p:cTn id="52" dur="1" fill="hold">
                                          <p:stCondLst>
                                            <p:cond delay="0"/>
                                          </p:stCondLst>
                                        </p:cTn>
                                        <p:tgtEl>
                                          <p:spTgt spid="1609"/>
                                        </p:tgtEl>
                                        <p:attrNameLst>
                                          <p:attrName>style.visibility</p:attrName>
                                        </p:attrNameLst>
                                      </p:cBhvr>
                                      <p:to>
                                        <p:strVal val="visible"/>
                                      </p:to>
                                    </p:set>
                                    <p:animEffect transition="in" filter="fade">
                                      <p:cBhvr>
                                        <p:cTn id="53" dur="250"/>
                                        <p:tgtEl>
                                          <p:spTgt spid="1609"/>
                                        </p:tgtEl>
                                      </p:cBhvr>
                                    </p:animEffect>
                                  </p:childTnLst>
                                </p:cTn>
                              </p:par>
                              <p:par>
                                <p:cTn id="54" presetID="10" presetClass="entr" presetSubtype="0" fill="hold" nodeType="withEffect">
                                  <p:stCondLst>
                                    <p:cond delay="600"/>
                                  </p:stCondLst>
                                  <p:childTnLst>
                                    <p:set>
                                      <p:cBhvr>
                                        <p:cTn id="55" dur="1" fill="hold">
                                          <p:stCondLst>
                                            <p:cond delay="0"/>
                                          </p:stCondLst>
                                        </p:cTn>
                                        <p:tgtEl>
                                          <p:spTgt spid="1608"/>
                                        </p:tgtEl>
                                        <p:attrNameLst>
                                          <p:attrName>style.visibility</p:attrName>
                                        </p:attrNameLst>
                                      </p:cBhvr>
                                      <p:to>
                                        <p:strVal val="visible"/>
                                      </p:to>
                                    </p:set>
                                    <p:animEffect transition="in" filter="fade">
                                      <p:cBhvr>
                                        <p:cTn id="56" dur="250"/>
                                        <p:tgtEl>
                                          <p:spTgt spid="1608"/>
                                        </p:tgtEl>
                                      </p:cBhvr>
                                    </p:animEffect>
                                  </p:childTnLst>
                                </p:cTn>
                              </p:par>
                              <p:par>
                                <p:cTn id="57" presetID="10" presetClass="entr" presetSubtype="0" fill="hold" nodeType="withEffect">
                                  <p:stCondLst>
                                    <p:cond delay="650"/>
                                  </p:stCondLst>
                                  <p:childTnLst>
                                    <p:set>
                                      <p:cBhvr>
                                        <p:cTn id="58" dur="1" fill="hold">
                                          <p:stCondLst>
                                            <p:cond delay="0"/>
                                          </p:stCondLst>
                                        </p:cTn>
                                        <p:tgtEl>
                                          <p:spTgt spid="1649"/>
                                        </p:tgtEl>
                                        <p:attrNameLst>
                                          <p:attrName>style.visibility</p:attrName>
                                        </p:attrNameLst>
                                      </p:cBhvr>
                                      <p:to>
                                        <p:strVal val="visible"/>
                                      </p:to>
                                    </p:set>
                                    <p:animEffect transition="in" filter="fade">
                                      <p:cBhvr>
                                        <p:cTn id="59" dur="250"/>
                                        <p:tgtEl>
                                          <p:spTgt spid="1649"/>
                                        </p:tgtEl>
                                      </p:cBhvr>
                                    </p:animEffect>
                                  </p:childTnLst>
                                </p:cTn>
                              </p:par>
                            </p:childTnLst>
                          </p:cTn>
                        </p:par>
                        <p:par>
                          <p:cTn id="60" fill="hold">
                            <p:stCondLst>
                              <p:cond delay="4150"/>
                            </p:stCondLst>
                            <p:childTnLst>
                              <p:par>
                                <p:cTn id="61" presetID="10" presetClass="entr" presetSubtype="0" fill="hold" nodeType="after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fade">
                                      <p:cBhvr>
                                        <p:cTn id="63" dur="500"/>
                                        <p:tgtEl>
                                          <p:spTgt spid="78"/>
                                        </p:tgtEl>
                                      </p:cBhvr>
                                    </p:animEffect>
                                  </p:childTnLst>
                                </p:cTn>
                              </p:par>
                              <p:par>
                                <p:cTn id="64" presetID="10" presetClass="entr" presetSubtype="0" fill="hold" nodeType="withEffect">
                                  <p:stCondLst>
                                    <p:cond delay="250"/>
                                  </p:stCondLst>
                                  <p:childTnLst>
                                    <p:set>
                                      <p:cBhvr>
                                        <p:cTn id="65" dur="1" fill="hold">
                                          <p:stCondLst>
                                            <p:cond delay="0"/>
                                          </p:stCondLst>
                                        </p:cTn>
                                        <p:tgtEl>
                                          <p:spTgt spid="86"/>
                                        </p:tgtEl>
                                        <p:attrNameLst>
                                          <p:attrName>style.visibility</p:attrName>
                                        </p:attrNameLst>
                                      </p:cBhvr>
                                      <p:to>
                                        <p:strVal val="visible"/>
                                      </p:to>
                                    </p:set>
                                    <p:animEffect transition="in" filter="fade">
                                      <p:cBhvr>
                                        <p:cTn id="66" dur="500"/>
                                        <p:tgtEl>
                                          <p:spTgt spid="86"/>
                                        </p:tgtEl>
                                      </p:cBhvr>
                                    </p:animEffect>
                                  </p:childTnLst>
                                </p:cTn>
                              </p:par>
                              <p:par>
                                <p:cTn id="67" presetID="10" presetClass="entr" presetSubtype="0" fill="hold" nodeType="withEffect">
                                  <p:stCondLst>
                                    <p:cond delay="500"/>
                                  </p:stCondLst>
                                  <p:childTnLst>
                                    <p:set>
                                      <p:cBhvr>
                                        <p:cTn id="68" dur="1" fill="hold">
                                          <p:stCondLst>
                                            <p:cond delay="0"/>
                                          </p:stCondLst>
                                        </p:cTn>
                                        <p:tgtEl>
                                          <p:spTgt spid="114"/>
                                        </p:tgtEl>
                                        <p:attrNameLst>
                                          <p:attrName>style.visibility</p:attrName>
                                        </p:attrNameLst>
                                      </p:cBhvr>
                                      <p:to>
                                        <p:strVal val="visible"/>
                                      </p:to>
                                    </p:set>
                                    <p:animEffect transition="in" filter="fade">
                                      <p:cBhvr>
                                        <p:cTn id="69" dur="250"/>
                                        <p:tgtEl>
                                          <p:spTgt spid="114"/>
                                        </p:tgtEl>
                                      </p:cBhvr>
                                    </p:animEffect>
                                  </p:childTnLst>
                                </p:cTn>
                              </p:par>
                            </p:childTnLst>
                          </p:cTn>
                        </p:par>
                        <p:par>
                          <p:cTn id="70" fill="hold">
                            <p:stCondLst>
                              <p:cond delay="4900"/>
                            </p:stCondLst>
                            <p:childTnLst>
                              <p:par>
                                <p:cTn id="71" presetID="10" presetClass="entr" presetSubtype="0" fill="hold" nodeType="afterEffect">
                                  <p:stCondLst>
                                    <p:cond delay="0"/>
                                  </p:stCondLst>
                                  <p:childTnLst>
                                    <p:set>
                                      <p:cBhvr>
                                        <p:cTn id="72" dur="1" fill="hold">
                                          <p:stCondLst>
                                            <p:cond delay="0"/>
                                          </p:stCondLst>
                                        </p:cTn>
                                        <p:tgtEl>
                                          <p:spTgt spid="1645"/>
                                        </p:tgtEl>
                                        <p:attrNameLst>
                                          <p:attrName>style.visibility</p:attrName>
                                        </p:attrNameLst>
                                      </p:cBhvr>
                                      <p:to>
                                        <p:strVal val="visible"/>
                                      </p:to>
                                    </p:set>
                                    <p:animEffect transition="in" filter="fade">
                                      <p:cBhvr>
                                        <p:cTn id="73" dur="250"/>
                                        <p:tgtEl>
                                          <p:spTgt spid="1645"/>
                                        </p:tgtEl>
                                      </p:cBhvr>
                                    </p:animEffect>
                                  </p:childTnLst>
                                </p:cTn>
                              </p:par>
                            </p:childTnLst>
                          </p:cTn>
                        </p:par>
                        <p:par>
                          <p:cTn id="74" fill="hold">
                            <p:stCondLst>
                              <p:cond delay="5150"/>
                            </p:stCondLst>
                            <p:childTnLst>
                              <p:par>
                                <p:cTn id="75" presetID="10" presetClass="entr" presetSubtype="0" fill="hold" nodeType="afterEffect">
                                  <p:stCondLst>
                                    <p:cond delay="0"/>
                                  </p:stCondLst>
                                  <p:childTnLst>
                                    <p:set>
                                      <p:cBhvr>
                                        <p:cTn id="76" dur="1" fill="hold">
                                          <p:stCondLst>
                                            <p:cond delay="0"/>
                                          </p:stCondLst>
                                        </p:cTn>
                                        <p:tgtEl>
                                          <p:spTgt spid="1644"/>
                                        </p:tgtEl>
                                        <p:attrNameLst>
                                          <p:attrName>style.visibility</p:attrName>
                                        </p:attrNameLst>
                                      </p:cBhvr>
                                      <p:to>
                                        <p:strVal val="visible"/>
                                      </p:to>
                                    </p:set>
                                    <p:animEffect transition="in" filter="fade">
                                      <p:cBhvr>
                                        <p:cTn id="77" dur="500"/>
                                        <p:tgtEl>
                                          <p:spTgt spid="1644"/>
                                        </p:tgtEl>
                                      </p:cBhvr>
                                    </p:animEffect>
                                  </p:childTnLst>
                                </p:cTn>
                              </p:par>
                              <p:par>
                                <p:cTn id="78" presetID="10" presetClass="entr" presetSubtype="0" fill="hold" nodeType="withEffect">
                                  <p:stCondLst>
                                    <p:cond delay="250"/>
                                  </p:stCondLst>
                                  <p:childTnLst>
                                    <p:set>
                                      <p:cBhvr>
                                        <p:cTn id="79" dur="1" fill="hold">
                                          <p:stCondLst>
                                            <p:cond delay="0"/>
                                          </p:stCondLst>
                                        </p:cTn>
                                        <p:tgtEl>
                                          <p:spTgt spid="1647"/>
                                        </p:tgtEl>
                                        <p:attrNameLst>
                                          <p:attrName>style.visibility</p:attrName>
                                        </p:attrNameLst>
                                      </p:cBhvr>
                                      <p:to>
                                        <p:strVal val="visible"/>
                                      </p:to>
                                    </p:set>
                                    <p:animEffect transition="in" filter="fade">
                                      <p:cBhvr>
                                        <p:cTn id="80" dur="750"/>
                                        <p:tgtEl>
                                          <p:spTgt spid="1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78913" y="-1319548"/>
            <a:ext cx="12718034" cy="8320862"/>
            <a:chOff x="-278913" y="-1319548"/>
            <a:chExt cx="12718034" cy="8320862"/>
          </a:xfrm>
        </p:grpSpPr>
        <p:grpSp>
          <p:nvGrpSpPr>
            <p:cNvPr id="15" name="Group 14"/>
            <p:cNvGrpSpPr/>
            <p:nvPr/>
          </p:nvGrpSpPr>
          <p:grpSpPr>
            <a:xfrm>
              <a:off x="-278913" y="-1319548"/>
              <a:ext cx="12718034" cy="8320862"/>
              <a:chOff x="-278913" y="-1319548"/>
              <a:chExt cx="12718034" cy="8320862"/>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3476206"/>
                <a:ext cx="802407" cy="346630"/>
              </a:xfrm>
              <a:prstGeom prst="rect">
                <a:avLst/>
              </a:prstGeom>
            </p:spPr>
          </p:pic>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3476206"/>
                <a:ext cx="802407" cy="346630"/>
              </a:xfrm>
              <a:prstGeom prst="rect">
                <a:avLst/>
              </a:prstGeom>
            </p:spPr>
          </p:pic>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3476206"/>
                <a:ext cx="802407" cy="346630"/>
              </a:xfrm>
              <a:prstGeom prst="rect">
                <a:avLst/>
              </a:prstGeom>
            </p:spPr>
          </p:pic>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3476206"/>
                <a:ext cx="802407" cy="346630"/>
              </a:xfrm>
              <a:prstGeom prst="rect">
                <a:avLst/>
              </a:prstGeom>
            </p:spPr>
          </p:pic>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3476206"/>
                <a:ext cx="802407" cy="346630"/>
              </a:xfrm>
              <a:prstGeom prst="rect">
                <a:avLst/>
              </a:prstGeom>
            </p:spPr>
          </p:pic>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3476206"/>
                <a:ext cx="802407" cy="346630"/>
              </a:xfrm>
              <a:prstGeom prst="rect">
                <a:avLst/>
              </a:prstGeom>
            </p:spPr>
          </p:pic>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3877164"/>
                <a:ext cx="802407" cy="346630"/>
              </a:xfrm>
              <a:prstGeom prst="rect">
                <a:avLst/>
              </a:prstGeom>
            </p:spPr>
          </p:pic>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3877164"/>
                <a:ext cx="802407" cy="346630"/>
              </a:xfrm>
              <a:prstGeom prst="rect">
                <a:avLst/>
              </a:prstGeom>
            </p:spPr>
          </p:pic>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3877164"/>
                <a:ext cx="802407" cy="346630"/>
              </a:xfrm>
              <a:prstGeom prst="rect">
                <a:avLst/>
              </a:prstGeom>
            </p:spPr>
          </p:pic>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3877164"/>
                <a:ext cx="802407" cy="346630"/>
              </a:xfrm>
              <a:prstGeom prst="rect">
                <a:avLst/>
              </a:prstGeom>
            </p:spPr>
          </p:pic>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3877164"/>
                <a:ext cx="802407" cy="346630"/>
              </a:xfrm>
              <a:prstGeom prst="rect">
                <a:avLst/>
              </a:prstGeom>
            </p:spPr>
          </p:pic>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3877164"/>
                <a:ext cx="802407" cy="346630"/>
              </a:xfrm>
              <a:prstGeom prst="rect">
                <a:avLst/>
              </a:prstGeom>
            </p:spPr>
          </p:pic>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3877164"/>
                <a:ext cx="802407" cy="346630"/>
              </a:xfrm>
              <a:prstGeom prst="rect">
                <a:avLst/>
              </a:prstGeom>
            </p:spPr>
          </p:pic>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3877164"/>
                <a:ext cx="802407" cy="346630"/>
              </a:xfrm>
              <a:prstGeom prst="rect">
                <a:avLst/>
              </a:prstGeom>
            </p:spPr>
          </p:pic>
          <p:pic>
            <p:nvPicPr>
              <p:cNvPr id="30" name="Picture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4278120"/>
                <a:ext cx="802407" cy="346630"/>
              </a:xfrm>
              <a:prstGeom prst="rect">
                <a:avLst/>
              </a:prstGeom>
            </p:spPr>
          </p:pic>
          <p:pic>
            <p:nvPicPr>
              <p:cNvPr id="31" name="Picture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4278120"/>
                <a:ext cx="802407" cy="346630"/>
              </a:xfrm>
              <a:prstGeom prst="rect">
                <a:avLst/>
              </a:prstGeom>
            </p:spPr>
          </p:pic>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4278120"/>
                <a:ext cx="802407" cy="346630"/>
              </a:xfrm>
              <a:prstGeom prst="rect">
                <a:avLst/>
              </a:prstGeom>
            </p:spPr>
          </p:pic>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4278120"/>
                <a:ext cx="802407" cy="346630"/>
              </a:xfrm>
              <a:prstGeom prst="rect">
                <a:avLst/>
              </a:prstGeom>
            </p:spPr>
          </p:pic>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4278120"/>
                <a:ext cx="802407" cy="346630"/>
              </a:xfrm>
              <a:prstGeom prst="rect">
                <a:avLst/>
              </a:prstGeom>
            </p:spPr>
          </p:pic>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4278120"/>
                <a:ext cx="802407" cy="346630"/>
              </a:xfrm>
              <a:prstGeom prst="rect">
                <a:avLst/>
              </a:prstGeom>
            </p:spPr>
          </p:pic>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4278120"/>
                <a:ext cx="802407" cy="346630"/>
              </a:xfrm>
              <a:prstGeom prst="rect">
                <a:avLst/>
              </a:prstGeom>
            </p:spPr>
          </p:pic>
          <p:pic>
            <p:nvPicPr>
              <p:cNvPr id="37" name="Picture 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4278120"/>
                <a:ext cx="802407" cy="346630"/>
              </a:xfrm>
              <a:prstGeom prst="rect">
                <a:avLst/>
              </a:prstGeom>
            </p:spPr>
          </p:pic>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3476593"/>
                <a:ext cx="802407" cy="346629"/>
              </a:xfrm>
              <a:prstGeom prst="rect">
                <a:avLst/>
              </a:prstGeom>
            </p:spPr>
          </p:pic>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3476593"/>
                <a:ext cx="802407" cy="346630"/>
              </a:xfrm>
              <a:prstGeom prst="rect">
                <a:avLst/>
              </a:prstGeom>
            </p:spPr>
          </p:pic>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3476206"/>
                <a:ext cx="802407" cy="346630"/>
              </a:xfrm>
              <a:prstGeom prst="rect">
                <a:avLst/>
              </a:prstGeom>
            </p:spPr>
          </p:pic>
          <p:pic>
            <p:nvPicPr>
              <p:cNvPr id="41" name="Picture 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3476206"/>
                <a:ext cx="802407" cy="346630"/>
              </a:xfrm>
              <a:prstGeom prst="rect">
                <a:avLst/>
              </a:prstGeom>
            </p:spPr>
          </p:pic>
          <p:pic>
            <p:nvPicPr>
              <p:cNvPr id="43"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3877164"/>
                <a:ext cx="802407" cy="346630"/>
              </a:xfrm>
              <a:prstGeom prst="rect">
                <a:avLst/>
              </a:prstGeom>
            </p:spPr>
          </p:pic>
          <p:pic>
            <p:nvPicPr>
              <p:cNvPr id="44" name="Picture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3877164"/>
                <a:ext cx="802407" cy="346630"/>
              </a:xfrm>
              <a:prstGeom prst="rect">
                <a:avLst/>
              </a:prstGeom>
            </p:spPr>
          </p:pic>
          <p:pic>
            <p:nvPicPr>
              <p:cNvPr id="45" name="Picture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3877164"/>
                <a:ext cx="802407" cy="346630"/>
              </a:xfrm>
              <a:prstGeom prst="rect">
                <a:avLst/>
              </a:prstGeom>
            </p:spPr>
          </p:pic>
          <p:pic>
            <p:nvPicPr>
              <p:cNvPr id="47" name="Pictur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4278120"/>
                <a:ext cx="802407" cy="346630"/>
              </a:xfrm>
              <a:prstGeom prst="rect">
                <a:avLst/>
              </a:prstGeom>
            </p:spPr>
          </p:pic>
          <p:pic>
            <p:nvPicPr>
              <p:cNvPr id="48" name="Picture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4278120"/>
                <a:ext cx="802407" cy="346630"/>
              </a:xfrm>
              <a:prstGeom prst="rect">
                <a:avLst/>
              </a:prstGeom>
            </p:spPr>
          </p:pic>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4278120"/>
                <a:ext cx="802407" cy="346630"/>
              </a:xfrm>
              <a:prstGeom prst="rect">
                <a:avLst/>
              </a:prstGeom>
            </p:spPr>
          </p:pic>
          <p:pic>
            <p:nvPicPr>
              <p:cNvPr id="51" name="Picture 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3476593"/>
                <a:ext cx="802407" cy="346630"/>
              </a:xfrm>
              <a:prstGeom prst="rect">
                <a:avLst/>
              </a:prstGeom>
            </p:spPr>
          </p:pic>
          <p:pic>
            <p:nvPicPr>
              <p:cNvPr id="52" name="Picture 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2282854"/>
                <a:ext cx="802407" cy="346630"/>
              </a:xfrm>
              <a:prstGeom prst="rect">
                <a:avLst/>
              </a:prstGeom>
            </p:spPr>
          </p:pic>
          <p:pic>
            <p:nvPicPr>
              <p:cNvPr id="53" name="Picture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2282854"/>
                <a:ext cx="802407" cy="346630"/>
              </a:xfrm>
              <a:prstGeom prst="rect">
                <a:avLst/>
              </a:prstGeom>
            </p:spPr>
          </p:pic>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2282854"/>
                <a:ext cx="802407" cy="346630"/>
              </a:xfrm>
              <a:prstGeom prst="rect">
                <a:avLst/>
              </a:prstGeom>
            </p:spPr>
          </p:pic>
          <p:pic>
            <p:nvPicPr>
              <p:cNvPr id="55"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2282854"/>
                <a:ext cx="802407" cy="346630"/>
              </a:xfrm>
              <a:prstGeom prst="rect">
                <a:avLst/>
              </a:prstGeom>
            </p:spPr>
          </p:pic>
          <p:pic>
            <p:nvPicPr>
              <p:cNvPr id="56" name="Picture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2282854"/>
                <a:ext cx="802407" cy="346630"/>
              </a:xfrm>
              <a:prstGeom prst="rect">
                <a:avLst/>
              </a:prstGeom>
            </p:spPr>
          </p:pic>
          <p:pic>
            <p:nvPicPr>
              <p:cNvPr id="57" name="Picture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2282854"/>
                <a:ext cx="802407" cy="346630"/>
              </a:xfrm>
              <a:prstGeom prst="rect">
                <a:avLst/>
              </a:prstGeom>
            </p:spPr>
          </p:pic>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2683811"/>
                <a:ext cx="802407" cy="346630"/>
              </a:xfrm>
              <a:prstGeom prst="rect">
                <a:avLst/>
              </a:prstGeom>
            </p:spPr>
          </p:pic>
          <p:pic>
            <p:nvPicPr>
              <p:cNvPr id="59" name="Picture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2683811"/>
                <a:ext cx="802407" cy="346630"/>
              </a:xfrm>
              <a:prstGeom prst="rect">
                <a:avLst/>
              </a:prstGeom>
            </p:spPr>
          </p:pic>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2683811"/>
                <a:ext cx="802407" cy="346630"/>
              </a:xfrm>
              <a:prstGeom prst="rect">
                <a:avLst/>
              </a:prstGeom>
            </p:spPr>
          </p:pic>
          <p:pic>
            <p:nvPicPr>
              <p:cNvPr id="61" name="Picture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2683811"/>
                <a:ext cx="802407" cy="346630"/>
              </a:xfrm>
              <a:prstGeom prst="rect">
                <a:avLst/>
              </a:prstGeom>
            </p:spPr>
          </p:pic>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2683811"/>
                <a:ext cx="802407" cy="346630"/>
              </a:xfrm>
              <a:prstGeom prst="rect">
                <a:avLst/>
              </a:prstGeom>
            </p:spPr>
          </p:pic>
          <p:pic>
            <p:nvPicPr>
              <p:cNvPr id="63" name="Picture 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2683811"/>
                <a:ext cx="802407" cy="346630"/>
              </a:xfrm>
              <a:prstGeom prst="rect">
                <a:avLst/>
              </a:prstGeom>
            </p:spPr>
          </p:pic>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2683811"/>
                <a:ext cx="802407" cy="346630"/>
              </a:xfrm>
              <a:prstGeom prst="rect">
                <a:avLst/>
              </a:prstGeom>
            </p:spPr>
          </p:pic>
          <p:pic>
            <p:nvPicPr>
              <p:cNvPr id="65" name="Picture 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2683811"/>
                <a:ext cx="802407" cy="346630"/>
              </a:xfrm>
              <a:prstGeom prst="rect">
                <a:avLst/>
              </a:prstGeom>
            </p:spPr>
          </p:pic>
          <p:pic>
            <p:nvPicPr>
              <p:cNvPr id="66" name="Picture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3084768"/>
                <a:ext cx="802407" cy="346630"/>
              </a:xfrm>
              <a:prstGeom prst="rect">
                <a:avLst/>
              </a:prstGeom>
            </p:spPr>
          </p:pic>
          <p:pic>
            <p:nvPicPr>
              <p:cNvPr id="67" name="Picture 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3084768"/>
                <a:ext cx="802407" cy="346630"/>
              </a:xfrm>
              <a:prstGeom prst="rect">
                <a:avLst/>
              </a:prstGeom>
            </p:spPr>
          </p:pic>
          <p:pic>
            <p:nvPicPr>
              <p:cNvPr id="68" name="Picture 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3084768"/>
                <a:ext cx="802407" cy="346630"/>
              </a:xfrm>
              <a:prstGeom prst="rect">
                <a:avLst/>
              </a:prstGeom>
            </p:spPr>
          </p:pic>
          <p:pic>
            <p:nvPicPr>
              <p:cNvPr id="69" name="Picture 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3084768"/>
                <a:ext cx="802407" cy="346630"/>
              </a:xfrm>
              <a:prstGeom prst="rect">
                <a:avLst/>
              </a:prstGeom>
            </p:spPr>
          </p:pic>
          <p:pic>
            <p:nvPicPr>
              <p:cNvPr id="70" name="Picture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3084768"/>
                <a:ext cx="802407" cy="346630"/>
              </a:xfrm>
              <a:prstGeom prst="rect">
                <a:avLst/>
              </a:prstGeom>
            </p:spPr>
          </p:pic>
          <p:pic>
            <p:nvPicPr>
              <p:cNvPr id="71" name="Picture 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3084768"/>
                <a:ext cx="802407" cy="346630"/>
              </a:xfrm>
              <a:prstGeom prst="rect">
                <a:avLst/>
              </a:prstGeom>
            </p:spPr>
          </p:pic>
          <p:pic>
            <p:nvPicPr>
              <p:cNvPr id="72" name="Picture 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3084768"/>
                <a:ext cx="802407" cy="346630"/>
              </a:xfrm>
              <a:prstGeom prst="rect">
                <a:avLst/>
              </a:prstGeom>
            </p:spPr>
          </p:pic>
          <p:pic>
            <p:nvPicPr>
              <p:cNvPr id="73" name="Picture 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3084768"/>
                <a:ext cx="802407" cy="346630"/>
              </a:xfrm>
              <a:prstGeom prst="rect">
                <a:avLst/>
              </a:prstGeom>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2283242"/>
                <a:ext cx="802405" cy="346629"/>
              </a:xfrm>
              <a:prstGeom prst="rect">
                <a:avLst/>
              </a:prstGeom>
            </p:spPr>
          </p:pic>
          <p:pic>
            <p:nvPicPr>
              <p:cNvPr id="75" name="Picture 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2283242"/>
                <a:ext cx="802407" cy="346630"/>
              </a:xfrm>
              <a:prstGeom prst="rect">
                <a:avLst/>
              </a:prstGeom>
            </p:spPr>
          </p:pic>
          <p:pic>
            <p:nvPicPr>
              <p:cNvPr id="76" name="Picture 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2282854"/>
                <a:ext cx="802407" cy="346630"/>
              </a:xfrm>
              <a:prstGeom prst="rect">
                <a:avLst/>
              </a:prstGeom>
            </p:spPr>
          </p:pic>
          <p:pic>
            <p:nvPicPr>
              <p:cNvPr id="77" name="Picture 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2282854"/>
                <a:ext cx="802407" cy="346630"/>
              </a:xfrm>
              <a:prstGeom prst="rect">
                <a:avLst/>
              </a:prstGeom>
            </p:spPr>
          </p:pic>
          <p:pic>
            <p:nvPicPr>
              <p:cNvPr id="79" name="Picture 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2683811"/>
                <a:ext cx="802407" cy="346630"/>
              </a:xfrm>
              <a:prstGeom prst="rect">
                <a:avLst/>
              </a:prstGeom>
            </p:spPr>
          </p:pic>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2683811"/>
                <a:ext cx="802407" cy="346630"/>
              </a:xfrm>
              <a:prstGeom prst="rect">
                <a:avLst/>
              </a:prstGeom>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2683811"/>
                <a:ext cx="802407" cy="346630"/>
              </a:xfrm>
              <a:prstGeom prst="rect">
                <a:avLst/>
              </a:prstGeom>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3084768"/>
                <a:ext cx="802407" cy="346630"/>
              </a:xfrm>
              <a:prstGeom prst="rect">
                <a:avLst/>
              </a:prstGeom>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3084768"/>
                <a:ext cx="802407" cy="346630"/>
              </a:xfrm>
              <a:prstGeom prst="rect">
                <a:avLst/>
              </a:prstGeom>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3084768"/>
                <a:ext cx="802407" cy="346630"/>
              </a:xfrm>
              <a:prstGeom prst="rect">
                <a:avLst/>
              </a:prstGeom>
            </p:spPr>
          </p:pic>
          <p:pic>
            <p:nvPicPr>
              <p:cNvPr id="87" name="Picture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2283242"/>
                <a:ext cx="802407" cy="346630"/>
              </a:xfrm>
              <a:prstGeom prst="rect">
                <a:avLst/>
              </a:prstGeom>
            </p:spPr>
          </p:pic>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1089501"/>
                <a:ext cx="802407" cy="346630"/>
              </a:xfrm>
              <a:prstGeom prst="rect">
                <a:avLst/>
              </a:prstGeom>
            </p:spPr>
          </p:pic>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1089501"/>
                <a:ext cx="802407" cy="346630"/>
              </a:xfrm>
              <a:prstGeom prst="rect">
                <a:avLst/>
              </a:prstGeom>
            </p:spPr>
          </p:pic>
          <p:pic>
            <p:nvPicPr>
              <p:cNvPr id="90" name="Picture 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1089501"/>
                <a:ext cx="802407" cy="346630"/>
              </a:xfrm>
              <a:prstGeom prst="rect">
                <a:avLst/>
              </a:prstGeom>
            </p:spPr>
          </p:pic>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1089501"/>
                <a:ext cx="802407" cy="346630"/>
              </a:xfrm>
              <a:prstGeom prst="rect">
                <a:avLst/>
              </a:prstGeom>
            </p:spPr>
          </p:pic>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1089501"/>
                <a:ext cx="802407" cy="346630"/>
              </a:xfrm>
              <a:prstGeom prst="rect">
                <a:avLst/>
              </a:prstGeom>
            </p:spPr>
          </p:pic>
          <p:pic>
            <p:nvPicPr>
              <p:cNvPr id="93" name="Picture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1089501"/>
                <a:ext cx="802407" cy="346630"/>
              </a:xfrm>
              <a:prstGeom prst="rect">
                <a:avLst/>
              </a:prstGeom>
            </p:spPr>
          </p:pic>
          <p:pic>
            <p:nvPicPr>
              <p:cNvPr id="94" name="Pictur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1490459"/>
                <a:ext cx="802407" cy="346630"/>
              </a:xfrm>
              <a:prstGeom prst="rect">
                <a:avLst/>
              </a:prstGeom>
            </p:spPr>
          </p:pic>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1490459"/>
                <a:ext cx="802407" cy="346630"/>
              </a:xfrm>
              <a:prstGeom prst="rect">
                <a:avLst/>
              </a:prstGeom>
            </p:spPr>
          </p:pic>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1490459"/>
                <a:ext cx="802407" cy="346630"/>
              </a:xfrm>
              <a:prstGeom prst="rect">
                <a:avLst/>
              </a:prstGeom>
            </p:spPr>
          </p:pic>
          <p:pic>
            <p:nvPicPr>
              <p:cNvPr id="97"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1490459"/>
                <a:ext cx="802407" cy="346630"/>
              </a:xfrm>
              <a:prstGeom prst="rect">
                <a:avLst/>
              </a:prstGeom>
            </p:spPr>
          </p:pic>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1490459"/>
                <a:ext cx="802407" cy="346630"/>
              </a:xfrm>
              <a:prstGeom prst="rect">
                <a:avLst/>
              </a:prstGeom>
            </p:spPr>
          </p:pic>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1490459"/>
                <a:ext cx="802407" cy="346630"/>
              </a:xfrm>
              <a:prstGeom prst="rect">
                <a:avLst/>
              </a:prstGeom>
            </p:spPr>
          </p:pic>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1490459"/>
                <a:ext cx="802407" cy="346630"/>
              </a:xfrm>
              <a:prstGeom prst="rect">
                <a:avLst/>
              </a:prstGeom>
            </p:spPr>
          </p:pic>
          <p:pic>
            <p:nvPicPr>
              <p:cNvPr id="101" name="Picture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1490459"/>
                <a:ext cx="802407" cy="346630"/>
              </a:xfrm>
              <a:prstGeom prst="rect">
                <a:avLst/>
              </a:prstGeom>
            </p:spPr>
          </p:pic>
          <p:pic>
            <p:nvPicPr>
              <p:cNvPr id="102" name="Picture 10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1891416"/>
                <a:ext cx="802407" cy="346630"/>
              </a:xfrm>
              <a:prstGeom prst="rect">
                <a:avLst/>
              </a:prstGeom>
            </p:spPr>
          </p:pic>
          <p:pic>
            <p:nvPicPr>
              <p:cNvPr id="103" name="Picture 1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1891416"/>
                <a:ext cx="802407" cy="346630"/>
              </a:xfrm>
              <a:prstGeom prst="rect">
                <a:avLst/>
              </a:prstGeom>
            </p:spPr>
          </p:pic>
          <p:pic>
            <p:nvPicPr>
              <p:cNvPr id="104" name="Picture 10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1891416"/>
                <a:ext cx="802407" cy="346630"/>
              </a:xfrm>
              <a:prstGeom prst="rect">
                <a:avLst/>
              </a:prstGeom>
            </p:spPr>
          </p:pic>
          <p:pic>
            <p:nvPicPr>
              <p:cNvPr id="105" name="Picture 10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1891416"/>
                <a:ext cx="802407" cy="346630"/>
              </a:xfrm>
              <a:prstGeom prst="rect">
                <a:avLst/>
              </a:prstGeom>
            </p:spPr>
          </p:pic>
          <p:pic>
            <p:nvPicPr>
              <p:cNvPr id="106" name="Picture 1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1891416"/>
                <a:ext cx="802407" cy="346630"/>
              </a:xfrm>
              <a:prstGeom prst="rect">
                <a:avLst/>
              </a:prstGeom>
            </p:spPr>
          </p:pic>
          <p:pic>
            <p:nvPicPr>
              <p:cNvPr id="107" name="Picture 10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1891416"/>
                <a:ext cx="802407" cy="346630"/>
              </a:xfrm>
              <a:prstGeom prst="rect">
                <a:avLst/>
              </a:prstGeom>
            </p:spPr>
          </p:pic>
          <p:pic>
            <p:nvPicPr>
              <p:cNvPr id="108" name="Picture 1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1891416"/>
                <a:ext cx="802407" cy="346630"/>
              </a:xfrm>
              <a:prstGeom prst="rect">
                <a:avLst/>
              </a:prstGeom>
            </p:spPr>
          </p:pic>
          <p:pic>
            <p:nvPicPr>
              <p:cNvPr id="109" name="Picture 10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1891416"/>
                <a:ext cx="802407" cy="346630"/>
              </a:xfrm>
              <a:prstGeom prst="rect">
                <a:avLst/>
              </a:prstGeom>
            </p:spPr>
          </p:pic>
          <p:pic>
            <p:nvPicPr>
              <p:cNvPr id="110" name="Picture 10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1089890"/>
                <a:ext cx="802405" cy="346629"/>
              </a:xfrm>
              <a:prstGeom prst="rect">
                <a:avLst/>
              </a:prstGeom>
            </p:spPr>
          </p:pic>
          <p:pic>
            <p:nvPicPr>
              <p:cNvPr id="111" name="Picture 1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1089890"/>
                <a:ext cx="802407" cy="346630"/>
              </a:xfrm>
              <a:prstGeom prst="rect">
                <a:avLst/>
              </a:prstGeom>
            </p:spPr>
          </p:pic>
          <p:pic>
            <p:nvPicPr>
              <p:cNvPr id="112" name="Picture 1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1089501"/>
                <a:ext cx="802407" cy="346630"/>
              </a:xfrm>
              <a:prstGeom prst="rect">
                <a:avLst/>
              </a:prstGeom>
            </p:spPr>
          </p:pic>
          <p:pic>
            <p:nvPicPr>
              <p:cNvPr id="113" name="Picture 1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1089501"/>
                <a:ext cx="802407" cy="346630"/>
              </a:xfrm>
              <a:prstGeom prst="rect">
                <a:avLst/>
              </a:prstGeom>
            </p:spPr>
          </p:pic>
          <p:pic>
            <p:nvPicPr>
              <p:cNvPr id="115" name="Picture 1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1490459"/>
                <a:ext cx="802407" cy="346630"/>
              </a:xfrm>
              <a:prstGeom prst="rect">
                <a:avLst/>
              </a:prstGeom>
            </p:spPr>
          </p:pic>
          <p:pic>
            <p:nvPicPr>
              <p:cNvPr id="116" name="Picture 1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1490459"/>
                <a:ext cx="802407" cy="346630"/>
              </a:xfrm>
              <a:prstGeom prst="rect">
                <a:avLst/>
              </a:prstGeom>
            </p:spPr>
          </p:pic>
          <p:pic>
            <p:nvPicPr>
              <p:cNvPr id="117" name="Picture 1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1490459"/>
                <a:ext cx="802407" cy="346630"/>
              </a:xfrm>
              <a:prstGeom prst="rect">
                <a:avLst/>
              </a:prstGeom>
            </p:spPr>
          </p:pic>
          <p:pic>
            <p:nvPicPr>
              <p:cNvPr id="119" name="Picture 1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1891416"/>
                <a:ext cx="802407" cy="346630"/>
              </a:xfrm>
              <a:prstGeom prst="rect">
                <a:avLst/>
              </a:prstGeom>
            </p:spPr>
          </p:pic>
          <p:pic>
            <p:nvPicPr>
              <p:cNvPr id="120" name="Picture 1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1891416"/>
                <a:ext cx="802407" cy="346630"/>
              </a:xfrm>
              <a:prstGeom prst="rect">
                <a:avLst/>
              </a:prstGeom>
            </p:spPr>
          </p:pic>
          <p:pic>
            <p:nvPicPr>
              <p:cNvPr id="121" name="Picture 1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1891416"/>
                <a:ext cx="802407" cy="346630"/>
              </a:xfrm>
              <a:prstGeom prst="rect">
                <a:avLst/>
              </a:prstGeom>
            </p:spPr>
          </p:pic>
          <p:pic>
            <p:nvPicPr>
              <p:cNvPr id="123" name="Picture 1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1089890"/>
                <a:ext cx="802407" cy="346630"/>
              </a:xfrm>
              <a:prstGeom prst="rect">
                <a:avLst/>
              </a:prstGeom>
            </p:spPr>
          </p:pic>
          <p:pic>
            <p:nvPicPr>
              <p:cNvPr id="124" name="Picture 1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103850"/>
                <a:ext cx="802407" cy="346630"/>
              </a:xfrm>
              <a:prstGeom prst="rect">
                <a:avLst/>
              </a:prstGeom>
            </p:spPr>
          </p:pic>
          <p:pic>
            <p:nvPicPr>
              <p:cNvPr id="125" name="Picture 1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103850"/>
                <a:ext cx="802407" cy="346630"/>
              </a:xfrm>
              <a:prstGeom prst="rect">
                <a:avLst/>
              </a:prstGeom>
            </p:spPr>
          </p:pic>
          <p:pic>
            <p:nvPicPr>
              <p:cNvPr id="126" name="Picture 1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103850"/>
                <a:ext cx="802407" cy="346630"/>
              </a:xfrm>
              <a:prstGeom prst="rect">
                <a:avLst/>
              </a:prstGeom>
            </p:spPr>
          </p:pic>
          <p:pic>
            <p:nvPicPr>
              <p:cNvPr id="127" name="Picture 1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103850"/>
                <a:ext cx="802407" cy="346630"/>
              </a:xfrm>
              <a:prstGeom prst="rect">
                <a:avLst/>
              </a:prstGeom>
            </p:spPr>
          </p:pic>
          <p:pic>
            <p:nvPicPr>
              <p:cNvPr id="128" name="Picture 1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103850"/>
                <a:ext cx="802407" cy="346630"/>
              </a:xfrm>
              <a:prstGeom prst="rect">
                <a:avLst/>
              </a:prstGeom>
            </p:spPr>
          </p:pic>
          <p:pic>
            <p:nvPicPr>
              <p:cNvPr id="129" name="Picture 1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103850"/>
                <a:ext cx="802407" cy="346630"/>
              </a:xfrm>
              <a:prstGeom prst="rect">
                <a:avLst/>
              </a:prstGeom>
            </p:spPr>
          </p:pic>
          <p:pic>
            <p:nvPicPr>
              <p:cNvPr id="130" name="Picture 1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297107"/>
                <a:ext cx="802407" cy="346630"/>
              </a:xfrm>
              <a:prstGeom prst="rect">
                <a:avLst/>
              </a:prstGeom>
            </p:spPr>
          </p:pic>
          <p:pic>
            <p:nvPicPr>
              <p:cNvPr id="131" name="Picture 1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297107"/>
                <a:ext cx="802407" cy="346630"/>
              </a:xfrm>
              <a:prstGeom prst="rect">
                <a:avLst/>
              </a:prstGeom>
            </p:spPr>
          </p:pic>
          <p:pic>
            <p:nvPicPr>
              <p:cNvPr id="132" name="Picture 1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297107"/>
                <a:ext cx="802407" cy="346630"/>
              </a:xfrm>
              <a:prstGeom prst="rect">
                <a:avLst/>
              </a:prstGeom>
            </p:spPr>
          </p:pic>
          <p:pic>
            <p:nvPicPr>
              <p:cNvPr id="133" name="Picture 1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297107"/>
                <a:ext cx="802407" cy="346630"/>
              </a:xfrm>
              <a:prstGeom prst="rect">
                <a:avLst/>
              </a:prstGeom>
            </p:spPr>
          </p:pic>
          <p:pic>
            <p:nvPicPr>
              <p:cNvPr id="134" name="Picture 1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297107"/>
                <a:ext cx="802407" cy="346630"/>
              </a:xfrm>
              <a:prstGeom prst="rect">
                <a:avLst/>
              </a:prstGeom>
            </p:spPr>
          </p:pic>
          <p:pic>
            <p:nvPicPr>
              <p:cNvPr id="135" name="Picture 1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297107"/>
                <a:ext cx="802407" cy="346630"/>
              </a:xfrm>
              <a:prstGeom prst="rect">
                <a:avLst/>
              </a:prstGeom>
            </p:spPr>
          </p:pic>
          <p:pic>
            <p:nvPicPr>
              <p:cNvPr id="136" name="Picture 1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297107"/>
                <a:ext cx="802407" cy="346630"/>
              </a:xfrm>
              <a:prstGeom prst="rect">
                <a:avLst/>
              </a:prstGeom>
            </p:spPr>
          </p:pic>
          <p:pic>
            <p:nvPicPr>
              <p:cNvPr id="137" name="Picture 1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297107"/>
                <a:ext cx="802407" cy="346630"/>
              </a:xfrm>
              <a:prstGeom prst="rect">
                <a:avLst/>
              </a:prstGeom>
            </p:spPr>
          </p:pic>
          <p:pic>
            <p:nvPicPr>
              <p:cNvPr id="138" name="Picture 1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698064"/>
                <a:ext cx="802407" cy="346630"/>
              </a:xfrm>
              <a:prstGeom prst="rect">
                <a:avLst/>
              </a:prstGeom>
            </p:spPr>
          </p:pic>
          <p:pic>
            <p:nvPicPr>
              <p:cNvPr id="139" name="Picture 1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698064"/>
                <a:ext cx="802407" cy="346630"/>
              </a:xfrm>
              <a:prstGeom prst="rect">
                <a:avLst/>
              </a:prstGeom>
            </p:spPr>
          </p:pic>
          <p:pic>
            <p:nvPicPr>
              <p:cNvPr id="140" name="Picture 1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698064"/>
                <a:ext cx="802407" cy="346630"/>
              </a:xfrm>
              <a:prstGeom prst="rect">
                <a:avLst/>
              </a:prstGeom>
            </p:spPr>
          </p:pic>
          <p:pic>
            <p:nvPicPr>
              <p:cNvPr id="141" name="Picture 1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698064"/>
                <a:ext cx="802407" cy="346630"/>
              </a:xfrm>
              <a:prstGeom prst="rect">
                <a:avLst/>
              </a:prstGeom>
            </p:spPr>
          </p:pic>
          <p:pic>
            <p:nvPicPr>
              <p:cNvPr id="142" name="Picture 1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698064"/>
                <a:ext cx="802407" cy="346630"/>
              </a:xfrm>
              <a:prstGeom prst="rect">
                <a:avLst/>
              </a:prstGeom>
            </p:spPr>
          </p:pic>
          <p:pic>
            <p:nvPicPr>
              <p:cNvPr id="143" name="Picture 1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698064"/>
                <a:ext cx="802407" cy="346630"/>
              </a:xfrm>
              <a:prstGeom prst="rect">
                <a:avLst/>
              </a:prstGeom>
            </p:spPr>
          </p:pic>
          <p:pic>
            <p:nvPicPr>
              <p:cNvPr id="144" name="Picture 1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698064"/>
                <a:ext cx="802407" cy="346630"/>
              </a:xfrm>
              <a:prstGeom prst="rect">
                <a:avLst/>
              </a:prstGeom>
            </p:spPr>
          </p:pic>
          <p:pic>
            <p:nvPicPr>
              <p:cNvPr id="145" name="Picture 1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698064"/>
                <a:ext cx="802407" cy="346630"/>
              </a:xfrm>
              <a:prstGeom prst="rect">
                <a:avLst/>
              </a:prstGeom>
            </p:spPr>
          </p:pic>
          <p:pic>
            <p:nvPicPr>
              <p:cNvPr id="146" name="Picture 1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103462"/>
                <a:ext cx="802405" cy="346629"/>
              </a:xfrm>
              <a:prstGeom prst="rect">
                <a:avLst/>
              </a:prstGeom>
            </p:spPr>
          </p:pic>
          <p:pic>
            <p:nvPicPr>
              <p:cNvPr id="147" name="Picture 1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103462"/>
                <a:ext cx="802407" cy="346630"/>
              </a:xfrm>
              <a:prstGeom prst="rect">
                <a:avLst/>
              </a:prstGeom>
            </p:spPr>
          </p:pic>
          <p:pic>
            <p:nvPicPr>
              <p:cNvPr id="148" name="Picture 1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103850"/>
                <a:ext cx="802407" cy="346630"/>
              </a:xfrm>
              <a:prstGeom prst="rect">
                <a:avLst/>
              </a:prstGeom>
            </p:spPr>
          </p:pic>
          <p:pic>
            <p:nvPicPr>
              <p:cNvPr id="149" name="Picture 1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103850"/>
                <a:ext cx="802407" cy="346630"/>
              </a:xfrm>
              <a:prstGeom prst="rect">
                <a:avLst/>
              </a:prstGeom>
            </p:spPr>
          </p:pic>
          <p:pic>
            <p:nvPicPr>
              <p:cNvPr id="151" name="Picture 1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297107"/>
                <a:ext cx="802407" cy="346630"/>
              </a:xfrm>
              <a:prstGeom prst="rect">
                <a:avLst/>
              </a:prstGeom>
            </p:spPr>
          </p:pic>
          <p:pic>
            <p:nvPicPr>
              <p:cNvPr id="152" name="Picture 1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297107"/>
                <a:ext cx="802407" cy="346630"/>
              </a:xfrm>
              <a:prstGeom prst="rect">
                <a:avLst/>
              </a:prstGeom>
            </p:spPr>
          </p:pic>
          <p:pic>
            <p:nvPicPr>
              <p:cNvPr id="153" name="Picture 1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297107"/>
                <a:ext cx="802407" cy="346630"/>
              </a:xfrm>
              <a:prstGeom prst="rect">
                <a:avLst/>
              </a:prstGeom>
            </p:spPr>
          </p:pic>
          <p:pic>
            <p:nvPicPr>
              <p:cNvPr id="155" name="Picture 1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698064"/>
                <a:ext cx="802407" cy="346630"/>
              </a:xfrm>
              <a:prstGeom prst="rect">
                <a:avLst/>
              </a:prstGeom>
            </p:spPr>
          </p:pic>
          <p:pic>
            <p:nvPicPr>
              <p:cNvPr id="156" name="Picture 1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698064"/>
                <a:ext cx="802407" cy="346630"/>
              </a:xfrm>
              <a:prstGeom prst="rect">
                <a:avLst/>
              </a:prstGeom>
            </p:spPr>
          </p:pic>
          <p:pic>
            <p:nvPicPr>
              <p:cNvPr id="157" name="Picture 1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698064"/>
                <a:ext cx="802407" cy="346630"/>
              </a:xfrm>
              <a:prstGeom prst="rect">
                <a:avLst/>
              </a:prstGeom>
            </p:spPr>
          </p:pic>
          <p:pic>
            <p:nvPicPr>
              <p:cNvPr id="159" name="Picture 1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103462"/>
                <a:ext cx="802407" cy="346630"/>
              </a:xfrm>
              <a:prstGeom prst="rect">
                <a:avLst/>
              </a:prstGeom>
            </p:spPr>
          </p:pic>
          <p:pic>
            <p:nvPicPr>
              <p:cNvPr id="260" name="Picture 2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5063447"/>
                <a:ext cx="802407" cy="346630"/>
              </a:xfrm>
              <a:prstGeom prst="rect">
                <a:avLst/>
              </a:prstGeom>
            </p:spPr>
          </p:pic>
          <p:pic>
            <p:nvPicPr>
              <p:cNvPr id="270" name="Picture 2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5063447"/>
                <a:ext cx="802407" cy="346630"/>
              </a:xfrm>
              <a:prstGeom prst="rect">
                <a:avLst/>
              </a:prstGeom>
            </p:spPr>
          </p:pic>
          <p:pic>
            <p:nvPicPr>
              <p:cNvPr id="280" name="Picture 2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5063447"/>
                <a:ext cx="802407" cy="346630"/>
              </a:xfrm>
              <a:prstGeom prst="rect">
                <a:avLst/>
              </a:prstGeom>
            </p:spPr>
          </p:pic>
          <p:pic>
            <p:nvPicPr>
              <p:cNvPr id="290" name="Picture 2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5063447"/>
                <a:ext cx="802407" cy="346630"/>
              </a:xfrm>
              <a:prstGeom prst="rect">
                <a:avLst/>
              </a:prstGeom>
            </p:spPr>
          </p:pic>
          <p:pic>
            <p:nvPicPr>
              <p:cNvPr id="300" name="Picture 2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5063447"/>
                <a:ext cx="802407" cy="346630"/>
              </a:xfrm>
              <a:prstGeom prst="rect">
                <a:avLst/>
              </a:prstGeom>
            </p:spPr>
          </p:pic>
          <p:pic>
            <p:nvPicPr>
              <p:cNvPr id="310" name="Picture 30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5063447"/>
                <a:ext cx="802407" cy="346630"/>
              </a:xfrm>
              <a:prstGeom prst="rect">
                <a:avLst/>
              </a:prstGeom>
            </p:spPr>
          </p:pic>
          <p:pic>
            <p:nvPicPr>
              <p:cNvPr id="363" name="Picture 3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5063834"/>
                <a:ext cx="802407" cy="346629"/>
              </a:xfrm>
              <a:prstGeom prst="rect">
                <a:avLst/>
              </a:prstGeom>
            </p:spPr>
          </p:pic>
          <p:pic>
            <p:nvPicPr>
              <p:cNvPr id="364" name="Picture 3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5063834"/>
                <a:ext cx="802407" cy="346630"/>
              </a:xfrm>
              <a:prstGeom prst="rect">
                <a:avLst/>
              </a:prstGeom>
            </p:spPr>
          </p:pic>
          <p:pic>
            <p:nvPicPr>
              <p:cNvPr id="365" name="Picture 3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5063447"/>
                <a:ext cx="802407" cy="346630"/>
              </a:xfrm>
              <a:prstGeom prst="rect">
                <a:avLst/>
              </a:prstGeom>
            </p:spPr>
          </p:pic>
          <p:pic>
            <p:nvPicPr>
              <p:cNvPr id="366" name="Picture 3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5063447"/>
                <a:ext cx="802407" cy="346630"/>
              </a:xfrm>
              <a:prstGeom prst="rect">
                <a:avLst/>
              </a:prstGeom>
            </p:spPr>
          </p:pic>
          <p:pic>
            <p:nvPicPr>
              <p:cNvPr id="373" name="Picture 3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5063834"/>
                <a:ext cx="802407" cy="346630"/>
              </a:xfrm>
              <a:prstGeom prst="rect">
                <a:avLst/>
              </a:prstGeom>
            </p:spPr>
          </p:pic>
          <p:pic>
            <p:nvPicPr>
              <p:cNvPr id="374" name="Picture 3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4672009"/>
                <a:ext cx="802407" cy="346630"/>
              </a:xfrm>
              <a:prstGeom prst="rect">
                <a:avLst/>
              </a:prstGeom>
            </p:spPr>
          </p:pic>
          <p:pic>
            <p:nvPicPr>
              <p:cNvPr id="375" name="Picture 3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4672009"/>
                <a:ext cx="802407" cy="346630"/>
              </a:xfrm>
              <a:prstGeom prst="rect">
                <a:avLst/>
              </a:prstGeom>
            </p:spPr>
          </p:pic>
          <p:pic>
            <p:nvPicPr>
              <p:cNvPr id="376" name="Picture 3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4672009"/>
                <a:ext cx="802407" cy="346630"/>
              </a:xfrm>
              <a:prstGeom prst="rect">
                <a:avLst/>
              </a:prstGeom>
            </p:spPr>
          </p:pic>
          <p:pic>
            <p:nvPicPr>
              <p:cNvPr id="377" name="Picture 3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4672009"/>
                <a:ext cx="802407" cy="346630"/>
              </a:xfrm>
              <a:prstGeom prst="rect">
                <a:avLst/>
              </a:prstGeom>
            </p:spPr>
          </p:pic>
          <p:pic>
            <p:nvPicPr>
              <p:cNvPr id="378" name="Picture 3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4672009"/>
                <a:ext cx="802407" cy="346630"/>
              </a:xfrm>
              <a:prstGeom prst="rect">
                <a:avLst/>
              </a:prstGeom>
            </p:spPr>
          </p:pic>
          <p:pic>
            <p:nvPicPr>
              <p:cNvPr id="379" name="Picture 3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4672009"/>
                <a:ext cx="802407" cy="346630"/>
              </a:xfrm>
              <a:prstGeom prst="rect">
                <a:avLst/>
              </a:prstGeom>
            </p:spPr>
          </p:pic>
          <p:pic>
            <p:nvPicPr>
              <p:cNvPr id="380" name="Picture 3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4672009"/>
                <a:ext cx="802407" cy="346630"/>
              </a:xfrm>
              <a:prstGeom prst="rect">
                <a:avLst/>
              </a:prstGeom>
            </p:spPr>
          </p:pic>
          <p:pic>
            <p:nvPicPr>
              <p:cNvPr id="381" name="Picture 3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4672009"/>
                <a:ext cx="802407" cy="346630"/>
              </a:xfrm>
              <a:prstGeom prst="rect">
                <a:avLst/>
              </a:prstGeom>
            </p:spPr>
          </p:pic>
          <p:pic>
            <p:nvPicPr>
              <p:cNvPr id="382" name="Picture 3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4672009"/>
                <a:ext cx="802407" cy="346630"/>
              </a:xfrm>
              <a:prstGeom prst="rect">
                <a:avLst/>
              </a:prstGeom>
            </p:spPr>
          </p:pic>
          <p:pic>
            <p:nvPicPr>
              <p:cNvPr id="383" name="Picture 3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4672009"/>
                <a:ext cx="802407" cy="346630"/>
              </a:xfrm>
              <a:prstGeom prst="rect">
                <a:avLst/>
              </a:prstGeom>
            </p:spPr>
          </p:pic>
          <p:pic>
            <p:nvPicPr>
              <p:cNvPr id="384" name="Picture 3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4672009"/>
                <a:ext cx="802407" cy="346630"/>
              </a:xfrm>
              <a:prstGeom prst="rect">
                <a:avLst/>
              </a:prstGeom>
            </p:spPr>
          </p:pic>
          <p:pic>
            <p:nvPicPr>
              <p:cNvPr id="386" name="Picture 3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3476206"/>
                <a:ext cx="802407" cy="346630"/>
              </a:xfrm>
              <a:prstGeom prst="rect">
                <a:avLst/>
              </a:prstGeom>
            </p:spPr>
          </p:pic>
          <p:pic>
            <p:nvPicPr>
              <p:cNvPr id="387" name="Picture 3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3476206"/>
                <a:ext cx="802407" cy="346630"/>
              </a:xfrm>
              <a:prstGeom prst="rect">
                <a:avLst/>
              </a:prstGeom>
            </p:spPr>
          </p:pic>
          <p:pic>
            <p:nvPicPr>
              <p:cNvPr id="388" name="Picture 3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3877164"/>
                <a:ext cx="802407" cy="346630"/>
              </a:xfrm>
              <a:prstGeom prst="rect">
                <a:avLst/>
              </a:prstGeom>
            </p:spPr>
          </p:pic>
          <p:pic>
            <p:nvPicPr>
              <p:cNvPr id="389" name="Picture 3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3877164"/>
                <a:ext cx="802407" cy="346630"/>
              </a:xfrm>
              <a:prstGeom prst="rect">
                <a:avLst/>
              </a:prstGeom>
            </p:spPr>
          </p:pic>
          <p:pic>
            <p:nvPicPr>
              <p:cNvPr id="390" name="Picture 3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4278120"/>
                <a:ext cx="802407" cy="346630"/>
              </a:xfrm>
              <a:prstGeom prst="rect">
                <a:avLst/>
              </a:prstGeom>
            </p:spPr>
          </p:pic>
          <p:pic>
            <p:nvPicPr>
              <p:cNvPr id="391" name="Picture 3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4278120"/>
                <a:ext cx="802407" cy="346630"/>
              </a:xfrm>
              <a:prstGeom prst="rect">
                <a:avLst/>
              </a:prstGeom>
            </p:spPr>
          </p:pic>
          <p:pic>
            <p:nvPicPr>
              <p:cNvPr id="392" name="Picture 3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2282854"/>
                <a:ext cx="802407" cy="346630"/>
              </a:xfrm>
              <a:prstGeom prst="rect">
                <a:avLst/>
              </a:prstGeom>
            </p:spPr>
          </p:pic>
          <p:pic>
            <p:nvPicPr>
              <p:cNvPr id="393" name="Picture 3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2282854"/>
                <a:ext cx="802407" cy="346630"/>
              </a:xfrm>
              <a:prstGeom prst="rect">
                <a:avLst/>
              </a:prstGeom>
            </p:spPr>
          </p:pic>
          <p:pic>
            <p:nvPicPr>
              <p:cNvPr id="394" name="Picture 3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2683811"/>
                <a:ext cx="802407" cy="346630"/>
              </a:xfrm>
              <a:prstGeom prst="rect">
                <a:avLst/>
              </a:prstGeom>
            </p:spPr>
          </p:pic>
          <p:pic>
            <p:nvPicPr>
              <p:cNvPr id="395" name="Picture 3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2683811"/>
                <a:ext cx="802407" cy="346630"/>
              </a:xfrm>
              <a:prstGeom prst="rect">
                <a:avLst/>
              </a:prstGeom>
            </p:spPr>
          </p:pic>
          <p:pic>
            <p:nvPicPr>
              <p:cNvPr id="396" name="Picture 3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3084768"/>
                <a:ext cx="802407" cy="346630"/>
              </a:xfrm>
              <a:prstGeom prst="rect">
                <a:avLst/>
              </a:prstGeom>
            </p:spPr>
          </p:pic>
          <p:pic>
            <p:nvPicPr>
              <p:cNvPr id="397" name="Picture 3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3084768"/>
                <a:ext cx="802407" cy="346630"/>
              </a:xfrm>
              <a:prstGeom prst="rect">
                <a:avLst/>
              </a:prstGeom>
            </p:spPr>
          </p:pic>
          <p:pic>
            <p:nvPicPr>
              <p:cNvPr id="398" name="Picture 3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1089501"/>
                <a:ext cx="802407" cy="346630"/>
              </a:xfrm>
              <a:prstGeom prst="rect">
                <a:avLst/>
              </a:prstGeom>
            </p:spPr>
          </p:pic>
          <p:pic>
            <p:nvPicPr>
              <p:cNvPr id="399" name="Picture 3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1089501"/>
                <a:ext cx="802407" cy="346630"/>
              </a:xfrm>
              <a:prstGeom prst="rect">
                <a:avLst/>
              </a:prstGeom>
            </p:spPr>
          </p:pic>
          <p:pic>
            <p:nvPicPr>
              <p:cNvPr id="400" name="Picture 3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1490459"/>
                <a:ext cx="802407" cy="346630"/>
              </a:xfrm>
              <a:prstGeom prst="rect">
                <a:avLst/>
              </a:prstGeom>
            </p:spPr>
          </p:pic>
          <p:pic>
            <p:nvPicPr>
              <p:cNvPr id="401" name="Picture 4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1490459"/>
                <a:ext cx="802407" cy="346630"/>
              </a:xfrm>
              <a:prstGeom prst="rect">
                <a:avLst/>
              </a:prstGeom>
            </p:spPr>
          </p:pic>
          <p:pic>
            <p:nvPicPr>
              <p:cNvPr id="402" name="Picture 40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1891416"/>
                <a:ext cx="802407" cy="346630"/>
              </a:xfrm>
              <a:prstGeom prst="rect">
                <a:avLst/>
              </a:prstGeom>
            </p:spPr>
          </p:pic>
          <p:pic>
            <p:nvPicPr>
              <p:cNvPr id="403" name="Picture 4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1891416"/>
                <a:ext cx="802407" cy="346630"/>
              </a:xfrm>
              <a:prstGeom prst="rect">
                <a:avLst/>
              </a:prstGeom>
            </p:spPr>
          </p:pic>
          <p:pic>
            <p:nvPicPr>
              <p:cNvPr id="404" name="Picture 40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103850"/>
                <a:ext cx="802407" cy="346630"/>
              </a:xfrm>
              <a:prstGeom prst="rect">
                <a:avLst/>
              </a:prstGeom>
            </p:spPr>
          </p:pic>
          <p:pic>
            <p:nvPicPr>
              <p:cNvPr id="405" name="Picture 40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103850"/>
                <a:ext cx="802407" cy="346630"/>
              </a:xfrm>
              <a:prstGeom prst="rect">
                <a:avLst/>
              </a:prstGeom>
            </p:spPr>
          </p:pic>
          <p:pic>
            <p:nvPicPr>
              <p:cNvPr id="406" name="Picture 4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297107"/>
                <a:ext cx="802407" cy="346630"/>
              </a:xfrm>
              <a:prstGeom prst="rect">
                <a:avLst/>
              </a:prstGeom>
            </p:spPr>
          </p:pic>
          <p:pic>
            <p:nvPicPr>
              <p:cNvPr id="407" name="Picture 40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297107"/>
                <a:ext cx="802407" cy="346630"/>
              </a:xfrm>
              <a:prstGeom prst="rect">
                <a:avLst/>
              </a:prstGeom>
            </p:spPr>
          </p:pic>
          <p:pic>
            <p:nvPicPr>
              <p:cNvPr id="408" name="Picture 40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698064"/>
                <a:ext cx="802407" cy="346630"/>
              </a:xfrm>
              <a:prstGeom prst="rect">
                <a:avLst/>
              </a:prstGeom>
            </p:spPr>
          </p:pic>
          <p:pic>
            <p:nvPicPr>
              <p:cNvPr id="409" name="Picture 40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698064"/>
                <a:ext cx="802407" cy="346630"/>
              </a:xfrm>
              <a:prstGeom prst="rect">
                <a:avLst/>
              </a:prstGeom>
            </p:spPr>
          </p:pic>
          <p:pic>
            <p:nvPicPr>
              <p:cNvPr id="414" name="Picture 4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5063447"/>
                <a:ext cx="802407" cy="346630"/>
              </a:xfrm>
              <a:prstGeom prst="rect">
                <a:avLst/>
              </a:prstGeom>
            </p:spPr>
          </p:pic>
          <p:pic>
            <p:nvPicPr>
              <p:cNvPr id="415" name="Picture 4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5063447"/>
                <a:ext cx="802407" cy="346630"/>
              </a:xfrm>
              <a:prstGeom prst="rect">
                <a:avLst/>
              </a:prstGeom>
            </p:spPr>
          </p:pic>
          <p:pic>
            <p:nvPicPr>
              <p:cNvPr id="416" name="Picture 4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4672009"/>
                <a:ext cx="802407" cy="346630"/>
              </a:xfrm>
              <a:prstGeom prst="rect">
                <a:avLst/>
              </a:prstGeom>
            </p:spPr>
          </p:pic>
          <p:pic>
            <p:nvPicPr>
              <p:cNvPr id="417" name="Picture 4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4672009"/>
                <a:ext cx="802407" cy="346630"/>
              </a:xfrm>
              <a:prstGeom prst="rect">
                <a:avLst/>
              </a:prstGeom>
            </p:spPr>
          </p:pic>
          <p:pic>
            <p:nvPicPr>
              <p:cNvPr id="660" name="Picture 6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3476206"/>
                <a:ext cx="802407" cy="346630"/>
              </a:xfrm>
              <a:prstGeom prst="rect">
                <a:avLst/>
              </a:prstGeom>
            </p:spPr>
          </p:pic>
          <p:pic>
            <p:nvPicPr>
              <p:cNvPr id="661" name="Picture 6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3476206"/>
                <a:ext cx="802407" cy="346630"/>
              </a:xfrm>
              <a:prstGeom prst="rect">
                <a:avLst/>
              </a:prstGeom>
            </p:spPr>
          </p:pic>
          <p:pic>
            <p:nvPicPr>
              <p:cNvPr id="662" name="Picture 6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3877164"/>
                <a:ext cx="802407" cy="346630"/>
              </a:xfrm>
              <a:prstGeom prst="rect">
                <a:avLst/>
              </a:prstGeom>
            </p:spPr>
          </p:pic>
          <p:pic>
            <p:nvPicPr>
              <p:cNvPr id="663" name="Picture 6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3877164"/>
                <a:ext cx="802407" cy="346630"/>
              </a:xfrm>
              <a:prstGeom prst="rect">
                <a:avLst/>
              </a:prstGeom>
            </p:spPr>
          </p:pic>
          <p:pic>
            <p:nvPicPr>
              <p:cNvPr id="664" name="Picture 6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4278120"/>
                <a:ext cx="802407" cy="346630"/>
              </a:xfrm>
              <a:prstGeom prst="rect">
                <a:avLst/>
              </a:prstGeom>
            </p:spPr>
          </p:pic>
          <p:pic>
            <p:nvPicPr>
              <p:cNvPr id="665" name="Picture 6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4278120"/>
                <a:ext cx="802407" cy="346630"/>
              </a:xfrm>
              <a:prstGeom prst="rect">
                <a:avLst/>
              </a:prstGeom>
            </p:spPr>
          </p:pic>
          <p:pic>
            <p:nvPicPr>
              <p:cNvPr id="666" name="Picture 6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2282854"/>
                <a:ext cx="802407" cy="346630"/>
              </a:xfrm>
              <a:prstGeom prst="rect">
                <a:avLst/>
              </a:prstGeom>
            </p:spPr>
          </p:pic>
          <p:pic>
            <p:nvPicPr>
              <p:cNvPr id="667" name="Picture 6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2282854"/>
                <a:ext cx="802407" cy="346630"/>
              </a:xfrm>
              <a:prstGeom prst="rect">
                <a:avLst/>
              </a:prstGeom>
            </p:spPr>
          </p:pic>
          <p:pic>
            <p:nvPicPr>
              <p:cNvPr id="668" name="Picture 6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2683811"/>
                <a:ext cx="802407" cy="346630"/>
              </a:xfrm>
              <a:prstGeom prst="rect">
                <a:avLst/>
              </a:prstGeom>
            </p:spPr>
          </p:pic>
          <p:pic>
            <p:nvPicPr>
              <p:cNvPr id="669" name="Picture 6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2683811"/>
                <a:ext cx="802407" cy="346630"/>
              </a:xfrm>
              <a:prstGeom prst="rect">
                <a:avLst/>
              </a:prstGeom>
            </p:spPr>
          </p:pic>
          <p:pic>
            <p:nvPicPr>
              <p:cNvPr id="670" name="Picture 6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3084768"/>
                <a:ext cx="802407" cy="346630"/>
              </a:xfrm>
              <a:prstGeom prst="rect">
                <a:avLst/>
              </a:prstGeom>
            </p:spPr>
          </p:pic>
          <p:pic>
            <p:nvPicPr>
              <p:cNvPr id="671" name="Picture 6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3084768"/>
                <a:ext cx="802407" cy="346630"/>
              </a:xfrm>
              <a:prstGeom prst="rect">
                <a:avLst/>
              </a:prstGeom>
            </p:spPr>
          </p:pic>
          <p:pic>
            <p:nvPicPr>
              <p:cNvPr id="672" name="Picture 6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1089501"/>
                <a:ext cx="802407" cy="346630"/>
              </a:xfrm>
              <a:prstGeom prst="rect">
                <a:avLst/>
              </a:prstGeom>
            </p:spPr>
          </p:pic>
          <p:pic>
            <p:nvPicPr>
              <p:cNvPr id="673" name="Picture 6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1089501"/>
                <a:ext cx="802407" cy="346630"/>
              </a:xfrm>
              <a:prstGeom prst="rect">
                <a:avLst/>
              </a:prstGeom>
            </p:spPr>
          </p:pic>
          <p:pic>
            <p:nvPicPr>
              <p:cNvPr id="674" name="Picture 6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1490459"/>
                <a:ext cx="802407" cy="346630"/>
              </a:xfrm>
              <a:prstGeom prst="rect">
                <a:avLst/>
              </a:prstGeom>
            </p:spPr>
          </p:pic>
          <p:pic>
            <p:nvPicPr>
              <p:cNvPr id="675" name="Picture 6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1490459"/>
                <a:ext cx="802407" cy="346630"/>
              </a:xfrm>
              <a:prstGeom prst="rect">
                <a:avLst/>
              </a:prstGeom>
            </p:spPr>
          </p:pic>
          <p:pic>
            <p:nvPicPr>
              <p:cNvPr id="676" name="Picture 6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1891416"/>
                <a:ext cx="802407" cy="346630"/>
              </a:xfrm>
              <a:prstGeom prst="rect">
                <a:avLst/>
              </a:prstGeom>
            </p:spPr>
          </p:pic>
          <p:pic>
            <p:nvPicPr>
              <p:cNvPr id="677" name="Picture 6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1891416"/>
                <a:ext cx="802407" cy="346630"/>
              </a:xfrm>
              <a:prstGeom prst="rect">
                <a:avLst/>
              </a:prstGeom>
            </p:spPr>
          </p:pic>
          <p:pic>
            <p:nvPicPr>
              <p:cNvPr id="678" name="Picture 6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103850"/>
                <a:ext cx="802407" cy="346630"/>
              </a:xfrm>
              <a:prstGeom prst="rect">
                <a:avLst/>
              </a:prstGeom>
            </p:spPr>
          </p:pic>
          <p:pic>
            <p:nvPicPr>
              <p:cNvPr id="679" name="Picture 6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103850"/>
                <a:ext cx="802407" cy="346630"/>
              </a:xfrm>
              <a:prstGeom prst="rect">
                <a:avLst/>
              </a:prstGeom>
            </p:spPr>
          </p:pic>
          <p:pic>
            <p:nvPicPr>
              <p:cNvPr id="680" name="Picture 6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297107"/>
                <a:ext cx="802407" cy="346630"/>
              </a:xfrm>
              <a:prstGeom prst="rect">
                <a:avLst/>
              </a:prstGeom>
            </p:spPr>
          </p:pic>
          <p:pic>
            <p:nvPicPr>
              <p:cNvPr id="681" name="Picture 6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297107"/>
                <a:ext cx="802407" cy="346630"/>
              </a:xfrm>
              <a:prstGeom prst="rect">
                <a:avLst/>
              </a:prstGeom>
            </p:spPr>
          </p:pic>
          <p:pic>
            <p:nvPicPr>
              <p:cNvPr id="682" name="Picture 6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698064"/>
                <a:ext cx="802407" cy="346630"/>
              </a:xfrm>
              <a:prstGeom prst="rect">
                <a:avLst/>
              </a:prstGeom>
            </p:spPr>
          </p:pic>
          <p:pic>
            <p:nvPicPr>
              <p:cNvPr id="683" name="Picture 6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698064"/>
                <a:ext cx="802407" cy="346630"/>
              </a:xfrm>
              <a:prstGeom prst="rect">
                <a:avLst/>
              </a:prstGeom>
            </p:spPr>
          </p:pic>
          <p:pic>
            <p:nvPicPr>
              <p:cNvPr id="688" name="Picture 6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5063447"/>
                <a:ext cx="802407" cy="346630"/>
              </a:xfrm>
              <a:prstGeom prst="rect">
                <a:avLst/>
              </a:prstGeom>
            </p:spPr>
          </p:pic>
          <p:pic>
            <p:nvPicPr>
              <p:cNvPr id="689" name="Picture 6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5063447"/>
                <a:ext cx="802407" cy="346630"/>
              </a:xfrm>
              <a:prstGeom prst="rect">
                <a:avLst/>
              </a:prstGeom>
            </p:spPr>
          </p:pic>
          <p:pic>
            <p:nvPicPr>
              <p:cNvPr id="690" name="Picture 6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4672009"/>
                <a:ext cx="802407" cy="346630"/>
              </a:xfrm>
              <a:prstGeom prst="rect">
                <a:avLst/>
              </a:prstGeom>
            </p:spPr>
          </p:pic>
          <p:pic>
            <p:nvPicPr>
              <p:cNvPr id="691" name="Picture 6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4672009"/>
                <a:ext cx="802407" cy="346630"/>
              </a:xfrm>
              <a:prstGeom prst="rect">
                <a:avLst/>
              </a:prstGeom>
            </p:spPr>
          </p:pic>
          <p:pic>
            <p:nvPicPr>
              <p:cNvPr id="724" name="Picture 7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5458881"/>
                <a:ext cx="802407" cy="346630"/>
              </a:xfrm>
              <a:prstGeom prst="rect">
                <a:avLst/>
              </a:prstGeom>
            </p:spPr>
          </p:pic>
          <p:pic>
            <p:nvPicPr>
              <p:cNvPr id="725" name="Picture 7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5458881"/>
                <a:ext cx="802407" cy="346630"/>
              </a:xfrm>
              <a:prstGeom prst="rect">
                <a:avLst/>
              </a:prstGeom>
            </p:spPr>
          </p:pic>
          <p:pic>
            <p:nvPicPr>
              <p:cNvPr id="726" name="Picture 7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5458881"/>
                <a:ext cx="802407" cy="346630"/>
              </a:xfrm>
              <a:prstGeom prst="rect">
                <a:avLst/>
              </a:prstGeom>
            </p:spPr>
          </p:pic>
          <p:pic>
            <p:nvPicPr>
              <p:cNvPr id="727" name="Picture 7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5458881"/>
                <a:ext cx="802407" cy="346630"/>
              </a:xfrm>
              <a:prstGeom prst="rect">
                <a:avLst/>
              </a:prstGeom>
            </p:spPr>
          </p:pic>
          <p:pic>
            <p:nvPicPr>
              <p:cNvPr id="728" name="Picture 7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5458881"/>
                <a:ext cx="802407" cy="346630"/>
              </a:xfrm>
              <a:prstGeom prst="rect">
                <a:avLst/>
              </a:prstGeom>
            </p:spPr>
          </p:pic>
          <p:pic>
            <p:nvPicPr>
              <p:cNvPr id="729" name="Picture 7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5458881"/>
                <a:ext cx="802407" cy="346630"/>
              </a:xfrm>
              <a:prstGeom prst="rect">
                <a:avLst/>
              </a:prstGeom>
            </p:spPr>
          </p:pic>
          <p:pic>
            <p:nvPicPr>
              <p:cNvPr id="730" name="Picture 7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5859838"/>
                <a:ext cx="802407" cy="346630"/>
              </a:xfrm>
              <a:prstGeom prst="rect">
                <a:avLst/>
              </a:prstGeom>
            </p:spPr>
          </p:pic>
          <p:pic>
            <p:nvPicPr>
              <p:cNvPr id="731" name="Picture 7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5859838"/>
                <a:ext cx="802407" cy="346630"/>
              </a:xfrm>
              <a:prstGeom prst="rect">
                <a:avLst/>
              </a:prstGeom>
            </p:spPr>
          </p:pic>
          <p:pic>
            <p:nvPicPr>
              <p:cNvPr id="732" name="Picture 7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5859838"/>
                <a:ext cx="802407" cy="346630"/>
              </a:xfrm>
              <a:prstGeom prst="rect">
                <a:avLst/>
              </a:prstGeom>
            </p:spPr>
          </p:pic>
          <p:pic>
            <p:nvPicPr>
              <p:cNvPr id="733" name="Picture 7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5859838"/>
                <a:ext cx="802407" cy="346630"/>
              </a:xfrm>
              <a:prstGeom prst="rect">
                <a:avLst/>
              </a:prstGeom>
            </p:spPr>
          </p:pic>
          <p:pic>
            <p:nvPicPr>
              <p:cNvPr id="734" name="Picture 7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5859838"/>
                <a:ext cx="802407" cy="346630"/>
              </a:xfrm>
              <a:prstGeom prst="rect">
                <a:avLst/>
              </a:prstGeom>
            </p:spPr>
          </p:pic>
          <p:pic>
            <p:nvPicPr>
              <p:cNvPr id="735" name="Picture 7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5859838"/>
                <a:ext cx="802407" cy="346630"/>
              </a:xfrm>
              <a:prstGeom prst="rect">
                <a:avLst/>
              </a:prstGeom>
            </p:spPr>
          </p:pic>
          <p:pic>
            <p:nvPicPr>
              <p:cNvPr id="736" name="Picture 7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5859838"/>
                <a:ext cx="802407" cy="346630"/>
              </a:xfrm>
              <a:prstGeom prst="rect">
                <a:avLst/>
              </a:prstGeom>
            </p:spPr>
          </p:pic>
          <p:pic>
            <p:nvPicPr>
              <p:cNvPr id="737" name="Picture 73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5859838"/>
                <a:ext cx="802407" cy="346630"/>
              </a:xfrm>
              <a:prstGeom prst="rect">
                <a:avLst/>
              </a:prstGeom>
            </p:spPr>
          </p:pic>
          <p:pic>
            <p:nvPicPr>
              <p:cNvPr id="738" name="Picture 7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6260795"/>
                <a:ext cx="802407" cy="346630"/>
              </a:xfrm>
              <a:prstGeom prst="rect">
                <a:avLst/>
              </a:prstGeom>
            </p:spPr>
          </p:pic>
          <p:pic>
            <p:nvPicPr>
              <p:cNvPr id="739" name="Picture 7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6260795"/>
                <a:ext cx="802407" cy="346630"/>
              </a:xfrm>
              <a:prstGeom prst="rect">
                <a:avLst/>
              </a:prstGeom>
            </p:spPr>
          </p:pic>
          <p:pic>
            <p:nvPicPr>
              <p:cNvPr id="740" name="Picture 7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6260795"/>
                <a:ext cx="802407" cy="346630"/>
              </a:xfrm>
              <a:prstGeom prst="rect">
                <a:avLst/>
              </a:prstGeom>
            </p:spPr>
          </p:pic>
          <p:pic>
            <p:nvPicPr>
              <p:cNvPr id="741" name="Picture 7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6260795"/>
                <a:ext cx="802407" cy="346630"/>
              </a:xfrm>
              <a:prstGeom prst="rect">
                <a:avLst/>
              </a:prstGeom>
            </p:spPr>
          </p:pic>
          <p:pic>
            <p:nvPicPr>
              <p:cNvPr id="742" name="Picture 7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6260795"/>
                <a:ext cx="802407" cy="346630"/>
              </a:xfrm>
              <a:prstGeom prst="rect">
                <a:avLst/>
              </a:prstGeom>
            </p:spPr>
          </p:pic>
          <p:pic>
            <p:nvPicPr>
              <p:cNvPr id="743" name="Picture 7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6260795"/>
                <a:ext cx="802407" cy="346630"/>
              </a:xfrm>
              <a:prstGeom prst="rect">
                <a:avLst/>
              </a:prstGeom>
            </p:spPr>
          </p:pic>
          <p:pic>
            <p:nvPicPr>
              <p:cNvPr id="744" name="Picture 7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6260795"/>
                <a:ext cx="802407" cy="346630"/>
              </a:xfrm>
              <a:prstGeom prst="rect">
                <a:avLst/>
              </a:prstGeom>
            </p:spPr>
          </p:pic>
          <p:pic>
            <p:nvPicPr>
              <p:cNvPr id="745" name="Picture 7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6260795"/>
                <a:ext cx="802407" cy="346630"/>
              </a:xfrm>
              <a:prstGeom prst="rect">
                <a:avLst/>
              </a:prstGeom>
            </p:spPr>
          </p:pic>
          <p:pic>
            <p:nvPicPr>
              <p:cNvPr id="746" name="Picture 7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5459268"/>
                <a:ext cx="802407" cy="346629"/>
              </a:xfrm>
              <a:prstGeom prst="rect">
                <a:avLst/>
              </a:prstGeom>
            </p:spPr>
          </p:pic>
          <p:pic>
            <p:nvPicPr>
              <p:cNvPr id="747" name="Picture 7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5459268"/>
                <a:ext cx="802407" cy="346630"/>
              </a:xfrm>
              <a:prstGeom prst="rect">
                <a:avLst/>
              </a:prstGeom>
            </p:spPr>
          </p:pic>
          <p:pic>
            <p:nvPicPr>
              <p:cNvPr id="748" name="Picture 7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5458881"/>
                <a:ext cx="802407" cy="346630"/>
              </a:xfrm>
              <a:prstGeom prst="rect">
                <a:avLst/>
              </a:prstGeom>
            </p:spPr>
          </p:pic>
          <p:pic>
            <p:nvPicPr>
              <p:cNvPr id="749" name="Picture 7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5458881"/>
                <a:ext cx="802407" cy="346630"/>
              </a:xfrm>
              <a:prstGeom prst="rect">
                <a:avLst/>
              </a:prstGeom>
            </p:spPr>
          </p:pic>
          <p:pic>
            <p:nvPicPr>
              <p:cNvPr id="750" name="Picture 7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5859838"/>
                <a:ext cx="802407" cy="346630"/>
              </a:xfrm>
              <a:prstGeom prst="rect">
                <a:avLst/>
              </a:prstGeom>
            </p:spPr>
          </p:pic>
          <p:pic>
            <p:nvPicPr>
              <p:cNvPr id="751" name="Picture 7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5859838"/>
                <a:ext cx="802407" cy="346630"/>
              </a:xfrm>
              <a:prstGeom prst="rect">
                <a:avLst/>
              </a:prstGeom>
            </p:spPr>
          </p:pic>
          <p:pic>
            <p:nvPicPr>
              <p:cNvPr id="752" name="Picture 7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5859838"/>
                <a:ext cx="802407" cy="346630"/>
              </a:xfrm>
              <a:prstGeom prst="rect">
                <a:avLst/>
              </a:prstGeom>
            </p:spPr>
          </p:pic>
          <p:pic>
            <p:nvPicPr>
              <p:cNvPr id="753" name="Picture 7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6260795"/>
                <a:ext cx="802407" cy="346630"/>
              </a:xfrm>
              <a:prstGeom prst="rect">
                <a:avLst/>
              </a:prstGeom>
            </p:spPr>
          </p:pic>
          <p:pic>
            <p:nvPicPr>
              <p:cNvPr id="754" name="Picture 7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6260795"/>
                <a:ext cx="802407" cy="346630"/>
              </a:xfrm>
              <a:prstGeom prst="rect">
                <a:avLst/>
              </a:prstGeom>
            </p:spPr>
          </p:pic>
          <p:pic>
            <p:nvPicPr>
              <p:cNvPr id="755" name="Picture 7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6260795"/>
                <a:ext cx="802407" cy="346630"/>
              </a:xfrm>
              <a:prstGeom prst="rect">
                <a:avLst/>
              </a:prstGeom>
            </p:spPr>
          </p:pic>
          <p:pic>
            <p:nvPicPr>
              <p:cNvPr id="756" name="Picture 7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5459268"/>
                <a:ext cx="802407" cy="346630"/>
              </a:xfrm>
              <a:prstGeom prst="rect">
                <a:avLst/>
              </a:prstGeom>
            </p:spPr>
          </p:pic>
          <p:pic>
            <p:nvPicPr>
              <p:cNvPr id="768" name="Picture 7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6654684"/>
                <a:ext cx="802407" cy="346630"/>
              </a:xfrm>
              <a:prstGeom prst="rect">
                <a:avLst/>
              </a:prstGeom>
            </p:spPr>
          </p:pic>
          <p:pic>
            <p:nvPicPr>
              <p:cNvPr id="769" name="Picture 7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6654684"/>
                <a:ext cx="802407" cy="346630"/>
              </a:xfrm>
              <a:prstGeom prst="rect">
                <a:avLst/>
              </a:prstGeom>
            </p:spPr>
          </p:pic>
          <p:pic>
            <p:nvPicPr>
              <p:cNvPr id="770" name="Picture 7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6654684"/>
                <a:ext cx="802407" cy="346630"/>
              </a:xfrm>
              <a:prstGeom prst="rect">
                <a:avLst/>
              </a:prstGeom>
            </p:spPr>
          </p:pic>
          <p:pic>
            <p:nvPicPr>
              <p:cNvPr id="771" name="Picture 7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6654684"/>
                <a:ext cx="802407" cy="346630"/>
              </a:xfrm>
              <a:prstGeom prst="rect">
                <a:avLst/>
              </a:prstGeom>
            </p:spPr>
          </p:pic>
          <p:pic>
            <p:nvPicPr>
              <p:cNvPr id="772" name="Picture 7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6654684"/>
                <a:ext cx="802407" cy="346630"/>
              </a:xfrm>
              <a:prstGeom prst="rect">
                <a:avLst/>
              </a:prstGeom>
            </p:spPr>
          </p:pic>
          <p:pic>
            <p:nvPicPr>
              <p:cNvPr id="773" name="Picture 7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6654684"/>
                <a:ext cx="802407" cy="346630"/>
              </a:xfrm>
              <a:prstGeom prst="rect">
                <a:avLst/>
              </a:prstGeom>
            </p:spPr>
          </p:pic>
          <p:pic>
            <p:nvPicPr>
              <p:cNvPr id="774" name="Picture 7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6654684"/>
                <a:ext cx="802407" cy="346630"/>
              </a:xfrm>
              <a:prstGeom prst="rect">
                <a:avLst/>
              </a:prstGeom>
            </p:spPr>
          </p:pic>
          <p:pic>
            <p:nvPicPr>
              <p:cNvPr id="775" name="Picture 7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6654684"/>
                <a:ext cx="802407" cy="346630"/>
              </a:xfrm>
              <a:prstGeom prst="rect">
                <a:avLst/>
              </a:prstGeom>
            </p:spPr>
          </p:pic>
          <p:pic>
            <p:nvPicPr>
              <p:cNvPr id="776" name="Picture 7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6654684"/>
                <a:ext cx="802407" cy="346630"/>
              </a:xfrm>
              <a:prstGeom prst="rect">
                <a:avLst/>
              </a:prstGeom>
            </p:spPr>
          </p:pic>
          <p:pic>
            <p:nvPicPr>
              <p:cNvPr id="777" name="Picture 7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6654684"/>
                <a:ext cx="802407" cy="346630"/>
              </a:xfrm>
              <a:prstGeom prst="rect">
                <a:avLst/>
              </a:prstGeom>
            </p:spPr>
          </p:pic>
          <p:pic>
            <p:nvPicPr>
              <p:cNvPr id="778" name="Picture 7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6654684"/>
                <a:ext cx="802407" cy="346630"/>
              </a:xfrm>
              <a:prstGeom prst="rect">
                <a:avLst/>
              </a:prstGeom>
            </p:spPr>
          </p:pic>
          <p:pic>
            <p:nvPicPr>
              <p:cNvPr id="779" name="Picture 7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5458881"/>
                <a:ext cx="802407" cy="346630"/>
              </a:xfrm>
              <a:prstGeom prst="rect">
                <a:avLst/>
              </a:prstGeom>
            </p:spPr>
          </p:pic>
          <p:pic>
            <p:nvPicPr>
              <p:cNvPr id="780" name="Picture 7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5458881"/>
                <a:ext cx="802407" cy="346630"/>
              </a:xfrm>
              <a:prstGeom prst="rect">
                <a:avLst/>
              </a:prstGeom>
            </p:spPr>
          </p:pic>
          <p:pic>
            <p:nvPicPr>
              <p:cNvPr id="781" name="Picture 7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5859838"/>
                <a:ext cx="802407" cy="346630"/>
              </a:xfrm>
              <a:prstGeom prst="rect">
                <a:avLst/>
              </a:prstGeom>
            </p:spPr>
          </p:pic>
          <p:pic>
            <p:nvPicPr>
              <p:cNvPr id="782" name="Picture 7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5859838"/>
                <a:ext cx="802407" cy="346630"/>
              </a:xfrm>
              <a:prstGeom prst="rect">
                <a:avLst/>
              </a:prstGeom>
            </p:spPr>
          </p:pic>
          <p:pic>
            <p:nvPicPr>
              <p:cNvPr id="783" name="Picture 7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6260795"/>
                <a:ext cx="802407" cy="346630"/>
              </a:xfrm>
              <a:prstGeom prst="rect">
                <a:avLst/>
              </a:prstGeom>
            </p:spPr>
          </p:pic>
          <p:pic>
            <p:nvPicPr>
              <p:cNvPr id="784" name="Picture 7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6260795"/>
                <a:ext cx="802407" cy="346630"/>
              </a:xfrm>
              <a:prstGeom prst="rect">
                <a:avLst/>
              </a:prstGeom>
            </p:spPr>
          </p:pic>
          <p:pic>
            <p:nvPicPr>
              <p:cNvPr id="787" name="Picture 7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6654684"/>
                <a:ext cx="802407" cy="346630"/>
              </a:xfrm>
              <a:prstGeom prst="rect">
                <a:avLst/>
              </a:prstGeom>
            </p:spPr>
          </p:pic>
          <p:pic>
            <p:nvPicPr>
              <p:cNvPr id="788" name="Picture 7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6654684"/>
                <a:ext cx="802407" cy="346630"/>
              </a:xfrm>
              <a:prstGeom prst="rect">
                <a:avLst/>
              </a:prstGeom>
            </p:spPr>
          </p:pic>
          <p:pic>
            <p:nvPicPr>
              <p:cNvPr id="789" name="Picture 7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5458881"/>
                <a:ext cx="802407" cy="346630"/>
              </a:xfrm>
              <a:prstGeom prst="rect">
                <a:avLst/>
              </a:prstGeom>
            </p:spPr>
          </p:pic>
          <p:pic>
            <p:nvPicPr>
              <p:cNvPr id="790" name="Picture 7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5458881"/>
                <a:ext cx="802407" cy="346630"/>
              </a:xfrm>
              <a:prstGeom prst="rect">
                <a:avLst/>
              </a:prstGeom>
            </p:spPr>
          </p:pic>
          <p:pic>
            <p:nvPicPr>
              <p:cNvPr id="791" name="Picture 7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5859838"/>
                <a:ext cx="802407" cy="346630"/>
              </a:xfrm>
              <a:prstGeom prst="rect">
                <a:avLst/>
              </a:prstGeom>
            </p:spPr>
          </p:pic>
          <p:pic>
            <p:nvPicPr>
              <p:cNvPr id="792" name="Picture 7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5859838"/>
                <a:ext cx="802407" cy="346630"/>
              </a:xfrm>
              <a:prstGeom prst="rect">
                <a:avLst/>
              </a:prstGeom>
            </p:spPr>
          </p:pic>
          <p:pic>
            <p:nvPicPr>
              <p:cNvPr id="793" name="Picture 7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6260795"/>
                <a:ext cx="802407" cy="346630"/>
              </a:xfrm>
              <a:prstGeom prst="rect">
                <a:avLst/>
              </a:prstGeom>
            </p:spPr>
          </p:pic>
          <p:pic>
            <p:nvPicPr>
              <p:cNvPr id="794" name="Picture 7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6260795"/>
                <a:ext cx="802407" cy="346630"/>
              </a:xfrm>
              <a:prstGeom prst="rect">
                <a:avLst/>
              </a:prstGeom>
            </p:spPr>
          </p:pic>
          <p:pic>
            <p:nvPicPr>
              <p:cNvPr id="797" name="Picture 7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6654684"/>
                <a:ext cx="802407" cy="346630"/>
              </a:xfrm>
              <a:prstGeom prst="rect">
                <a:avLst/>
              </a:prstGeom>
            </p:spPr>
          </p:pic>
          <p:pic>
            <p:nvPicPr>
              <p:cNvPr id="798" name="Picture 7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6654684"/>
                <a:ext cx="802407" cy="346630"/>
              </a:xfrm>
              <a:prstGeom prst="rect">
                <a:avLst/>
              </a:prstGeom>
            </p:spPr>
          </p:pic>
          <p:pic>
            <p:nvPicPr>
              <p:cNvPr id="1138" name="Picture 11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1319548"/>
                <a:ext cx="802407" cy="346630"/>
              </a:xfrm>
              <a:prstGeom prst="rect">
                <a:avLst/>
              </a:prstGeom>
            </p:spPr>
          </p:pic>
          <p:pic>
            <p:nvPicPr>
              <p:cNvPr id="1139" name="Picture 11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1319548"/>
                <a:ext cx="802407" cy="346630"/>
              </a:xfrm>
              <a:prstGeom prst="rect">
                <a:avLst/>
              </a:prstGeom>
            </p:spPr>
          </p:pic>
          <p:pic>
            <p:nvPicPr>
              <p:cNvPr id="1140" name="Picture 11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1319548"/>
                <a:ext cx="802407" cy="346630"/>
              </a:xfrm>
              <a:prstGeom prst="rect">
                <a:avLst/>
              </a:prstGeom>
            </p:spPr>
          </p:pic>
          <p:pic>
            <p:nvPicPr>
              <p:cNvPr id="1141" name="Picture 114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1319548"/>
                <a:ext cx="802407" cy="346630"/>
              </a:xfrm>
              <a:prstGeom prst="rect">
                <a:avLst/>
              </a:prstGeom>
            </p:spPr>
          </p:pic>
          <p:pic>
            <p:nvPicPr>
              <p:cNvPr id="1142" name="Picture 114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1319548"/>
                <a:ext cx="802407" cy="346630"/>
              </a:xfrm>
              <a:prstGeom prst="rect">
                <a:avLst/>
              </a:prstGeom>
            </p:spPr>
          </p:pic>
          <p:pic>
            <p:nvPicPr>
              <p:cNvPr id="1143" name="Picture 11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1319548"/>
                <a:ext cx="802407" cy="346630"/>
              </a:xfrm>
              <a:prstGeom prst="rect">
                <a:avLst/>
              </a:prstGeom>
            </p:spPr>
          </p:pic>
          <p:pic>
            <p:nvPicPr>
              <p:cNvPr id="1144" name="Picture 11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918591"/>
                <a:ext cx="802407" cy="346630"/>
              </a:xfrm>
              <a:prstGeom prst="rect">
                <a:avLst/>
              </a:prstGeom>
            </p:spPr>
          </p:pic>
          <p:pic>
            <p:nvPicPr>
              <p:cNvPr id="1145" name="Picture 11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918591"/>
                <a:ext cx="802407" cy="346630"/>
              </a:xfrm>
              <a:prstGeom prst="rect">
                <a:avLst/>
              </a:prstGeom>
            </p:spPr>
          </p:pic>
          <p:pic>
            <p:nvPicPr>
              <p:cNvPr id="1146" name="Picture 11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918591"/>
                <a:ext cx="802407" cy="346630"/>
              </a:xfrm>
              <a:prstGeom prst="rect">
                <a:avLst/>
              </a:prstGeom>
            </p:spPr>
          </p:pic>
          <p:pic>
            <p:nvPicPr>
              <p:cNvPr id="1147" name="Picture 11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918591"/>
                <a:ext cx="802407" cy="346630"/>
              </a:xfrm>
              <a:prstGeom prst="rect">
                <a:avLst/>
              </a:prstGeom>
            </p:spPr>
          </p:pic>
          <p:pic>
            <p:nvPicPr>
              <p:cNvPr id="1148" name="Picture 11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918591"/>
                <a:ext cx="802407" cy="346630"/>
              </a:xfrm>
              <a:prstGeom prst="rect">
                <a:avLst/>
              </a:prstGeom>
            </p:spPr>
          </p:pic>
          <p:pic>
            <p:nvPicPr>
              <p:cNvPr id="1149" name="Picture 11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918591"/>
                <a:ext cx="802407" cy="346630"/>
              </a:xfrm>
              <a:prstGeom prst="rect">
                <a:avLst/>
              </a:prstGeom>
            </p:spPr>
          </p:pic>
          <p:pic>
            <p:nvPicPr>
              <p:cNvPr id="1150" name="Picture 11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918591"/>
                <a:ext cx="802407" cy="346630"/>
              </a:xfrm>
              <a:prstGeom prst="rect">
                <a:avLst/>
              </a:prstGeom>
            </p:spPr>
          </p:pic>
          <p:pic>
            <p:nvPicPr>
              <p:cNvPr id="1151" name="Picture 11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918591"/>
                <a:ext cx="802407" cy="346630"/>
              </a:xfrm>
              <a:prstGeom prst="rect">
                <a:avLst/>
              </a:prstGeom>
            </p:spPr>
          </p:pic>
          <p:pic>
            <p:nvPicPr>
              <p:cNvPr id="1152" name="Picture 115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913" y="-517634"/>
                <a:ext cx="802407" cy="346630"/>
              </a:xfrm>
              <a:prstGeom prst="rect">
                <a:avLst/>
              </a:prstGeom>
            </p:spPr>
          </p:pic>
          <p:pic>
            <p:nvPicPr>
              <p:cNvPr id="1153" name="Picture 11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66" y="-517634"/>
                <a:ext cx="802407" cy="346630"/>
              </a:xfrm>
              <a:prstGeom prst="rect">
                <a:avLst/>
              </a:prstGeom>
            </p:spPr>
          </p:pic>
          <p:pic>
            <p:nvPicPr>
              <p:cNvPr id="1154" name="Picture 11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2045" y="-517634"/>
                <a:ext cx="802407" cy="346630"/>
              </a:xfrm>
              <a:prstGeom prst="rect">
                <a:avLst/>
              </a:prstGeom>
            </p:spPr>
          </p:pic>
          <p:pic>
            <p:nvPicPr>
              <p:cNvPr id="1155" name="Picture 11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2525" y="-517634"/>
                <a:ext cx="802407" cy="346630"/>
              </a:xfrm>
              <a:prstGeom prst="rect">
                <a:avLst/>
              </a:prstGeom>
            </p:spPr>
          </p:pic>
          <p:pic>
            <p:nvPicPr>
              <p:cNvPr id="1156" name="Picture 11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517634"/>
                <a:ext cx="802407" cy="346630"/>
              </a:xfrm>
              <a:prstGeom prst="rect">
                <a:avLst/>
              </a:prstGeom>
            </p:spPr>
          </p:pic>
          <p:pic>
            <p:nvPicPr>
              <p:cNvPr id="1157" name="Picture 11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3484" y="-517634"/>
                <a:ext cx="802407" cy="346630"/>
              </a:xfrm>
              <a:prstGeom prst="rect">
                <a:avLst/>
              </a:prstGeom>
            </p:spPr>
          </p:pic>
          <p:pic>
            <p:nvPicPr>
              <p:cNvPr id="1158" name="Picture 11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23963" y="-517634"/>
                <a:ext cx="802407" cy="346630"/>
              </a:xfrm>
              <a:prstGeom prst="rect">
                <a:avLst/>
              </a:prstGeom>
            </p:spPr>
          </p:pic>
          <p:pic>
            <p:nvPicPr>
              <p:cNvPr id="1159" name="Picture 11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4443" y="-517634"/>
                <a:ext cx="802407" cy="346630"/>
              </a:xfrm>
              <a:prstGeom prst="rect">
                <a:avLst/>
              </a:prstGeom>
            </p:spPr>
          </p:pic>
          <p:pic>
            <p:nvPicPr>
              <p:cNvPr id="1160" name="Picture 11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2525" y="-1319160"/>
                <a:ext cx="802405" cy="346629"/>
              </a:xfrm>
              <a:prstGeom prst="rect">
                <a:avLst/>
              </a:prstGeom>
            </p:spPr>
          </p:pic>
          <p:pic>
            <p:nvPicPr>
              <p:cNvPr id="1161" name="Picture 11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3005" y="-1319160"/>
                <a:ext cx="802407" cy="346630"/>
              </a:xfrm>
              <a:prstGeom prst="rect">
                <a:avLst/>
              </a:prstGeom>
            </p:spPr>
          </p:pic>
          <p:pic>
            <p:nvPicPr>
              <p:cNvPr id="1162" name="Picture 11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1319548"/>
                <a:ext cx="802407" cy="346630"/>
              </a:xfrm>
              <a:prstGeom prst="rect">
                <a:avLst/>
              </a:prstGeom>
            </p:spPr>
          </p:pic>
          <p:pic>
            <p:nvPicPr>
              <p:cNvPr id="1163" name="Picture 116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1319548"/>
                <a:ext cx="802407" cy="346630"/>
              </a:xfrm>
              <a:prstGeom prst="rect">
                <a:avLst/>
              </a:prstGeom>
            </p:spPr>
          </p:pic>
          <p:pic>
            <p:nvPicPr>
              <p:cNvPr id="1164" name="Picture 11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918591"/>
                <a:ext cx="802407" cy="346630"/>
              </a:xfrm>
              <a:prstGeom prst="rect">
                <a:avLst/>
              </a:prstGeom>
            </p:spPr>
          </p:pic>
          <p:pic>
            <p:nvPicPr>
              <p:cNvPr id="1165" name="Picture 11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918591"/>
                <a:ext cx="802407" cy="346630"/>
              </a:xfrm>
              <a:prstGeom prst="rect">
                <a:avLst/>
              </a:prstGeom>
            </p:spPr>
          </p:pic>
          <p:pic>
            <p:nvPicPr>
              <p:cNvPr id="1166" name="Picture 11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918591"/>
                <a:ext cx="802407" cy="346630"/>
              </a:xfrm>
              <a:prstGeom prst="rect">
                <a:avLst/>
              </a:prstGeom>
            </p:spPr>
          </p:pic>
          <p:pic>
            <p:nvPicPr>
              <p:cNvPr id="1167" name="Picture 11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517634"/>
                <a:ext cx="802407" cy="346630"/>
              </a:xfrm>
              <a:prstGeom prst="rect">
                <a:avLst/>
              </a:prstGeom>
            </p:spPr>
          </p:pic>
          <p:pic>
            <p:nvPicPr>
              <p:cNvPr id="1168" name="Picture 11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79299" y="-517634"/>
                <a:ext cx="802407" cy="346630"/>
              </a:xfrm>
              <a:prstGeom prst="rect">
                <a:avLst/>
              </a:prstGeom>
            </p:spPr>
          </p:pic>
          <p:pic>
            <p:nvPicPr>
              <p:cNvPr id="1169" name="Picture 11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777" y="-517634"/>
                <a:ext cx="802407" cy="346630"/>
              </a:xfrm>
              <a:prstGeom prst="rect">
                <a:avLst/>
              </a:prstGeom>
            </p:spPr>
          </p:pic>
          <p:pic>
            <p:nvPicPr>
              <p:cNvPr id="1170" name="Picture 11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819" y="-1319160"/>
                <a:ext cx="802407" cy="346630"/>
              </a:xfrm>
              <a:prstGeom prst="rect">
                <a:avLst/>
              </a:prstGeom>
            </p:spPr>
          </p:pic>
          <p:pic>
            <p:nvPicPr>
              <p:cNvPr id="1171" name="Picture 117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1319548"/>
                <a:ext cx="802407" cy="346630"/>
              </a:xfrm>
              <a:prstGeom prst="rect">
                <a:avLst/>
              </a:prstGeom>
            </p:spPr>
          </p:pic>
          <p:pic>
            <p:nvPicPr>
              <p:cNvPr id="1172" name="Picture 11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1319548"/>
                <a:ext cx="802407" cy="346630"/>
              </a:xfrm>
              <a:prstGeom prst="rect">
                <a:avLst/>
              </a:prstGeom>
            </p:spPr>
          </p:pic>
          <p:pic>
            <p:nvPicPr>
              <p:cNvPr id="1173" name="Picture 117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918591"/>
                <a:ext cx="802407" cy="346630"/>
              </a:xfrm>
              <a:prstGeom prst="rect">
                <a:avLst/>
              </a:prstGeom>
            </p:spPr>
          </p:pic>
          <p:pic>
            <p:nvPicPr>
              <p:cNvPr id="1174" name="Picture 11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918591"/>
                <a:ext cx="802407" cy="346630"/>
              </a:xfrm>
              <a:prstGeom prst="rect">
                <a:avLst/>
              </a:prstGeom>
            </p:spPr>
          </p:pic>
          <p:pic>
            <p:nvPicPr>
              <p:cNvPr id="1175" name="Picture 117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3392" y="-517634"/>
                <a:ext cx="802407" cy="346630"/>
              </a:xfrm>
              <a:prstGeom prst="rect">
                <a:avLst/>
              </a:prstGeom>
            </p:spPr>
          </p:pic>
          <p:pic>
            <p:nvPicPr>
              <p:cNvPr id="1176" name="Picture 117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33870" y="-517634"/>
                <a:ext cx="802407" cy="346630"/>
              </a:xfrm>
              <a:prstGeom prst="rect">
                <a:avLst/>
              </a:prstGeom>
            </p:spPr>
          </p:pic>
          <p:pic>
            <p:nvPicPr>
              <p:cNvPr id="1177" name="Picture 117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1319548"/>
                <a:ext cx="802407" cy="346630"/>
              </a:xfrm>
              <a:prstGeom prst="rect">
                <a:avLst/>
              </a:prstGeom>
            </p:spPr>
          </p:pic>
          <p:pic>
            <p:nvPicPr>
              <p:cNvPr id="1178" name="Picture 117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1319548"/>
                <a:ext cx="802407" cy="346630"/>
              </a:xfrm>
              <a:prstGeom prst="rect">
                <a:avLst/>
              </a:prstGeom>
            </p:spPr>
          </p:pic>
          <p:pic>
            <p:nvPicPr>
              <p:cNvPr id="1179" name="Picture 117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918591"/>
                <a:ext cx="802407" cy="346630"/>
              </a:xfrm>
              <a:prstGeom prst="rect">
                <a:avLst/>
              </a:prstGeom>
            </p:spPr>
          </p:pic>
          <p:pic>
            <p:nvPicPr>
              <p:cNvPr id="1180" name="Picture 11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918591"/>
                <a:ext cx="802407" cy="346630"/>
              </a:xfrm>
              <a:prstGeom prst="rect">
                <a:avLst/>
              </a:prstGeom>
            </p:spPr>
          </p:pic>
          <p:pic>
            <p:nvPicPr>
              <p:cNvPr id="1181" name="Picture 11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86236" y="-517634"/>
                <a:ext cx="802407" cy="346630"/>
              </a:xfrm>
              <a:prstGeom prst="rect">
                <a:avLst/>
              </a:prstGeom>
            </p:spPr>
          </p:pic>
          <p:pic>
            <p:nvPicPr>
              <p:cNvPr id="1182" name="Picture 11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36714" y="-517634"/>
                <a:ext cx="802407" cy="346630"/>
              </a:xfrm>
              <a:prstGeom prst="rect">
                <a:avLst/>
              </a:prstGeom>
            </p:spPr>
          </p:pic>
        </p:grpSp>
        <p:grpSp>
          <p:nvGrpSpPr>
            <p:cNvPr id="1247" name="Group 1246"/>
            <p:cNvGrpSpPr/>
            <p:nvPr/>
          </p:nvGrpSpPr>
          <p:grpSpPr>
            <a:xfrm>
              <a:off x="3975518" y="4277590"/>
              <a:ext cx="3353938" cy="744594"/>
              <a:chOff x="3975518" y="4277590"/>
              <a:chExt cx="3353938" cy="744594"/>
            </a:xfrm>
          </p:grpSpPr>
          <p:pic>
            <p:nvPicPr>
              <p:cNvPr id="1248" name="Picture 12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4675556"/>
                <a:ext cx="802405" cy="346628"/>
              </a:xfrm>
              <a:prstGeom prst="rect">
                <a:avLst/>
              </a:prstGeom>
            </p:spPr>
          </p:pic>
          <p:pic>
            <p:nvPicPr>
              <p:cNvPr id="1249" name="Picture 12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4675556"/>
                <a:ext cx="802405" cy="346628"/>
              </a:xfrm>
              <a:prstGeom prst="rect">
                <a:avLst/>
              </a:prstGeom>
            </p:spPr>
          </p:pic>
          <p:pic>
            <p:nvPicPr>
              <p:cNvPr id="1250" name="Picture 12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4277590"/>
                <a:ext cx="802405" cy="346628"/>
              </a:xfrm>
              <a:prstGeom prst="rect">
                <a:avLst/>
              </a:prstGeom>
            </p:spPr>
          </p:pic>
          <p:pic>
            <p:nvPicPr>
              <p:cNvPr id="1251" name="Picture 12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4277590"/>
                <a:ext cx="802405" cy="346628"/>
              </a:xfrm>
              <a:prstGeom prst="rect">
                <a:avLst/>
              </a:prstGeom>
            </p:spPr>
          </p:pic>
          <p:pic>
            <p:nvPicPr>
              <p:cNvPr id="1252" name="Picture 12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4277590"/>
                <a:ext cx="802405" cy="346628"/>
              </a:xfrm>
              <a:prstGeom prst="rect">
                <a:avLst/>
              </a:prstGeom>
            </p:spPr>
          </p:pic>
          <p:pic>
            <p:nvPicPr>
              <p:cNvPr id="1253" name="Picture 12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4277590"/>
                <a:ext cx="802405" cy="346628"/>
              </a:xfrm>
              <a:prstGeom prst="rect">
                <a:avLst/>
              </a:prstGeom>
            </p:spPr>
          </p:pic>
        </p:grpSp>
      </p:grpSp>
      <p:grpSp>
        <p:nvGrpSpPr>
          <p:cNvPr id="2" name="Group 1"/>
          <p:cNvGrpSpPr/>
          <p:nvPr/>
        </p:nvGrpSpPr>
        <p:grpSpPr>
          <a:xfrm>
            <a:off x="3125008" y="4277590"/>
            <a:ext cx="4204448" cy="744594"/>
            <a:chOff x="3125008" y="4277590"/>
            <a:chExt cx="4204448" cy="744594"/>
          </a:xfrm>
        </p:grpSpPr>
        <p:pic>
          <p:nvPicPr>
            <p:cNvPr id="1239" name="Picture 12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4675556"/>
              <a:ext cx="802405" cy="346628"/>
            </a:xfrm>
            <a:prstGeom prst="rect">
              <a:avLst/>
            </a:prstGeom>
          </p:spPr>
        </p:pic>
        <p:pic>
          <p:nvPicPr>
            <p:cNvPr id="1240" name="Picture 12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4675556"/>
              <a:ext cx="802405" cy="346628"/>
            </a:xfrm>
            <a:prstGeom prst="rect">
              <a:avLst/>
            </a:prstGeom>
          </p:spPr>
        </p:pic>
        <p:pic>
          <p:nvPicPr>
            <p:cNvPr id="1243" name="Picture 12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4675556"/>
              <a:ext cx="802405" cy="346628"/>
            </a:xfrm>
            <a:prstGeom prst="rect">
              <a:avLst/>
            </a:prstGeom>
          </p:spPr>
        </p:pic>
        <p:pic>
          <p:nvPicPr>
            <p:cNvPr id="1244" name="Picture 12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4277590"/>
              <a:ext cx="802405" cy="346628"/>
            </a:xfrm>
            <a:prstGeom prst="rect">
              <a:avLst/>
            </a:prstGeom>
          </p:spPr>
        </p:pic>
      </p:grpSp>
      <p:grpSp>
        <p:nvGrpSpPr>
          <p:cNvPr id="420" name="Group 419"/>
          <p:cNvGrpSpPr/>
          <p:nvPr/>
        </p:nvGrpSpPr>
        <p:grpSpPr>
          <a:xfrm>
            <a:off x="1423986" y="294376"/>
            <a:ext cx="9312797" cy="6311232"/>
            <a:chOff x="1423986" y="294376"/>
            <a:chExt cx="9312797" cy="6311232"/>
          </a:xfrm>
        </p:grpSpPr>
        <p:pic>
          <p:nvPicPr>
            <p:cNvPr id="421" name="Picture 4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3876060"/>
              <a:ext cx="802405" cy="346628"/>
            </a:xfrm>
            <a:prstGeom prst="rect">
              <a:avLst/>
            </a:prstGeom>
          </p:spPr>
        </p:pic>
        <p:pic>
          <p:nvPicPr>
            <p:cNvPr id="422" name="Picture 4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3876060"/>
              <a:ext cx="802405" cy="346628"/>
            </a:xfrm>
            <a:prstGeom prst="rect">
              <a:avLst/>
            </a:prstGeom>
          </p:spPr>
        </p:pic>
        <p:pic>
          <p:nvPicPr>
            <p:cNvPr id="423" name="Picture 4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4497" y="3876060"/>
              <a:ext cx="802405" cy="346628"/>
            </a:xfrm>
            <a:prstGeom prst="rect">
              <a:avLst/>
            </a:prstGeom>
          </p:spPr>
        </p:pic>
        <p:pic>
          <p:nvPicPr>
            <p:cNvPr id="424" name="Picture 4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3876060"/>
              <a:ext cx="802405" cy="346628"/>
            </a:xfrm>
            <a:prstGeom prst="rect">
              <a:avLst/>
            </a:prstGeom>
          </p:spPr>
        </p:pic>
        <p:pic>
          <p:nvPicPr>
            <p:cNvPr id="425" name="Picture 4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3876060"/>
              <a:ext cx="802405" cy="346628"/>
            </a:xfrm>
            <a:prstGeom prst="rect">
              <a:avLst/>
            </a:prstGeom>
          </p:spPr>
        </p:pic>
        <p:pic>
          <p:nvPicPr>
            <p:cNvPr id="426" name="Picture 4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3876060"/>
              <a:ext cx="802405" cy="346628"/>
            </a:xfrm>
            <a:prstGeom prst="rect">
              <a:avLst/>
            </a:prstGeom>
          </p:spPr>
        </p:pic>
        <p:pic>
          <p:nvPicPr>
            <p:cNvPr id="427" name="Picture 4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3876060"/>
              <a:ext cx="802405" cy="346628"/>
            </a:xfrm>
            <a:prstGeom prst="rect">
              <a:avLst/>
            </a:prstGeom>
          </p:spPr>
        </p:pic>
        <p:pic>
          <p:nvPicPr>
            <p:cNvPr id="428" name="Picture 4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3876060"/>
              <a:ext cx="802405" cy="346628"/>
            </a:xfrm>
            <a:prstGeom prst="rect">
              <a:avLst/>
            </a:prstGeom>
          </p:spPr>
        </p:pic>
        <p:pic>
          <p:nvPicPr>
            <p:cNvPr id="429" name="Picture 4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3478095"/>
              <a:ext cx="802405" cy="346628"/>
            </a:xfrm>
            <a:prstGeom prst="rect">
              <a:avLst/>
            </a:prstGeom>
          </p:spPr>
        </p:pic>
        <p:pic>
          <p:nvPicPr>
            <p:cNvPr id="430" name="Picture 4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3478095"/>
              <a:ext cx="802405" cy="346628"/>
            </a:xfrm>
            <a:prstGeom prst="rect">
              <a:avLst/>
            </a:prstGeom>
          </p:spPr>
        </p:pic>
        <p:pic>
          <p:nvPicPr>
            <p:cNvPr id="431" name="Picture 4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4497" y="3478095"/>
              <a:ext cx="802405" cy="346628"/>
            </a:xfrm>
            <a:prstGeom prst="rect">
              <a:avLst/>
            </a:prstGeom>
          </p:spPr>
        </p:pic>
        <p:pic>
          <p:nvPicPr>
            <p:cNvPr id="432" name="Picture 4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3478095"/>
              <a:ext cx="802405" cy="346628"/>
            </a:xfrm>
            <a:prstGeom prst="rect">
              <a:avLst/>
            </a:prstGeom>
          </p:spPr>
        </p:pic>
        <p:pic>
          <p:nvPicPr>
            <p:cNvPr id="433" name="Picture 4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3478095"/>
              <a:ext cx="802405" cy="346628"/>
            </a:xfrm>
            <a:prstGeom prst="rect">
              <a:avLst/>
            </a:prstGeom>
          </p:spPr>
        </p:pic>
        <p:pic>
          <p:nvPicPr>
            <p:cNvPr id="434" name="Picture 4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3478095"/>
              <a:ext cx="802405" cy="346628"/>
            </a:xfrm>
            <a:prstGeom prst="rect">
              <a:avLst/>
            </a:prstGeom>
          </p:spPr>
        </p:pic>
        <p:pic>
          <p:nvPicPr>
            <p:cNvPr id="435" name="Picture 4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3478095"/>
              <a:ext cx="802405" cy="346628"/>
            </a:xfrm>
            <a:prstGeom prst="rect">
              <a:avLst/>
            </a:prstGeom>
          </p:spPr>
        </p:pic>
        <p:pic>
          <p:nvPicPr>
            <p:cNvPr id="436" name="Picture 4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3478095"/>
              <a:ext cx="802405" cy="346628"/>
            </a:xfrm>
            <a:prstGeom prst="rect">
              <a:avLst/>
            </a:prstGeom>
          </p:spPr>
        </p:pic>
        <p:pic>
          <p:nvPicPr>
            <p:cNvPr id="437" name="Picture 4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3080130"/>
              <a:ext cx="802405" cy="346628"/>
            </a:xfrm>
            <a:prstGeom prst="rect">
              <a:avLst/>
            </a:prstGeom>
          </p:spPr>
        </p:pic>
        <p:pic>
          <p:nvPicPr>
            <p:cNvPr id="438" name="Picture 4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4497" y="3080130"/>
              <a:ext cx="802405" cy="346628"/>
            </a:xfrm>
            <a:prstGeom prst="rect">
              <a:avLst/>
            </a:prstGeom>
          </p:spPr>
        </p:pic>
        <p:pic>
          <p:nvPicPr>
            <p:cNvPr id="439" name="Picture 4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3080130"/>
              <a:ext cx="802405" cy="346628"/>
            </a:xfrm>
            <a:prstGeom prst="rect">
              <a:avLst/>
            </a:prstGeom>
          </p:spPr>
        </p:pic>
        <p:pic>
          <p:nvPicPr>
            <p:cNvPr id="440" name="Picture 4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3080130"/>
              <a:ext cx="802405" cy="346628"/>
            </a:xfrm>
            <a:prstGeom prst="rect">
              <a:avLst/>
            </a:prstGeom>
          </p:spPr>
        </p:pic>
        <p:pic>
          <p:nvPicPr>
            <p:cNvPr id="441" name="Picture 4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3080130"/>
              <a:ext cx="802405" cy="346628"/>
            </a:xfrm>
            <a:prstGeom prst="rect">
              <a:avLst/>
            </a:prstGeom>
          </p:spPr>
        </p:pic>
        <p:pic>
          <p:nvPicPr>
            <p:cNvPr id="442" name="Picture 4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2682166"/>
              <a:ext cx="802405" cy="346628"/>
            </a:xfrm>
            <a:prstGeom prst="rect">
              <a:avLst/>
            </a:prstGeom>
          </p:spPr>
        </p:pic>
        <p:pic>
          <p:nvPicPr>
            <p:cNvPr id="443" name="Picture 4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4497" y="2682166"/>
              <a:ext cx="802405" cy="346628"/>
            </a:xfrm>
            <a:prstGeom prst="rect">
              <a:avLst/>
            </a:prstGeom>
          </p:spPr>
        </p:pic>
        <p:pic>
          <p:nvPicPr>
            <p:cNvPr id="444" name="Picture 4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2682166"/>
              <a:ext cx="802405" cy="346628"/>
            </a:xfrm>
            <a:prstGeom prst="rect">
              <a:avLst/>
            </a:prstGeom>
          </p:spPr>
        </p:pic>
        <p:pic>
          <p:nvPicPr>
            <p:cNvPr id="445" name="Picture 4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2682166"/>
              <a:ext cx="802405" cy="346628"/>
            </a:xfrm>
            <a:prstGeom prst="rect">
              <a:avLst/>
            </a:prstGeom>
          </p:spPr>
        </p:pic>
        <p:pic>
          <p:nvPicPr>
            <p:cNvPr id="446" name="Picture 4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2682166"/>
              <a:ext cx="802405" cy="346628"/>
            </a:xfrm>
            <a:prstGeom prst="rect">
              <a:avLst/>
            </a:prstGeom>
          </p:spPr>
        </p:pic>
        <p:pic>
          <p:nvPicPr>
            <p:cNvPr id="447" name="Picture 4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2284201"/>
              <a:ext cx="802405" cy="346628"/>
            </a:xfrm>
            <a:prstGeom prst="rect">
              <a:avLst/>
            </a:prstGeom>
          </p:spPr>
        </p:pic>
        <p:pic>
          <p:nvPicPr>
            <p:cNvPr id="448" name="Picture 4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2284201"/>
              <a:ext cx="802405" cy="346628"/>
            </a:xfrm>
            <a:prstGeom prst="rect">
              <a:avLst/>
            </a:prstGeom>
          </p:spPr>
        </p:pic>
        <p:pic>
          <p:nvPicPr>
            <p:cNvPr id="449" name="Picture 4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2284201"/>
              <a:ext cx="802405" cy="346628"/>
            </a:xfrm>
            <a:prstGeom prst="rect">
              <a:avLst/>
            </a:prstGeom>
          </p:spPr>
        </p:pic>
        <p:pic>
          <p:nvPicPr>
            <p:cNvPr id="450" name="Picture 4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2284201"/>
              <a:ext cx="802405" cy="346628"/>
            </a:xfrm>
            <a:prstGeom prst="rect">
              <a:avLst/>
            </a:prstGeom>
          </p:spPr>
        </p:pic>
        <p:pic>
          <p:nvPicPr>
            <p:cNvPr id="451" name="Picture 4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2284201"/>
              <a:ext cx="802405" cy="346628"/>
            </a:xfrm>
            <a:prstGeom prst="rect">
              <a:avLst/>
            </a:prstGeom>
          </p:spPr>
        </p:pic>
        <p:pic>
          <p:nvPicPr>
            <p:cNvPr id="452" name="Picture 4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2284201"/>
              <a:ext cx="802405" cy="346628"/>
            </a:xfrm>
            <a:prstGeom prst="rect">
              <a:avLst/>
            </a:prstGeom>
          </p:spPr>
        </p:pic>
        <p:pic>
          <p:nvPicPr>
            <p:cNvPr id="453" name="Picture 4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1886236"/>
              <a:ext cx="802405" cy="346628"/>
            </a:xfrm>
            <a:prstGeom prst="rect">
              <a:avLst/>
            </a:prstGeom>
          </p:spPr>
        </p:pic>
        <p:pic>
          <p:nvPicPr>
            <p:cNvPr id="454" name="Picture 45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1886236"/>
              <a:ext cx="802405" cy="346628"/>
            </a:xfrm>
            <a:prstGeom prst="rect">
              <a:avLst/>
            </a:prstGeom>
          </p:spPr>
        </p:pic>
        <p:pic>
          <p:nvPicPr>
            <p:cNvPr id="455" name="Picture 4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1886236"/>
              <a:ext cx="802405" cy="346628"/>
            </a:xfrm>
            <a:prstGeom prst="rect">
              <a:avLst/>
            </a:prstGeom>
          </p:spPr>
        </p:pic>
        <p:pic>
          <p:nvPicPr>
            <p:cNvPr id="456" name="Picture 4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1886236"/>
              <a:ext cx="802405" cy="346628"/>
            </a:xfrm>
            <a:prstGeom prst="rect">
              <a:avLst/>
            </a:prstGeom>
          </p:spPr>
        </p:pic>
        <p:pic>
          <p:nvPicPr>
            <p:cNvPr id="457" name="Picture 4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6539" y="1886236"/>
              <a:ext cx="802405" cy="346628"/>
            </a:xfrm>
            <a:prstGeom prst="rect">
              <a:avLst/>
            </a:prstGeom>
          </p:spPr>
        </p:pic>
        <p:pic>
          <p:nvPicPr>
            <p:cNvPr id="458" name="Picture 4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1886236"/>
              <a:ext cx="802405" cy="346628"/>
            </a:xfrm>
            <a:prstGeom prst="rect">
              <a:avLst/>
            </a:prstGeom>
          </p:spPr>
        </p:pic>
        <p:pic>
          <p:nvPicPr>
            <p:cNvPr id="459" name="Picture 4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1488270"/>
              <a:ext cx="802405" cy="346628"/>
            </a:xfrm>
            <a:prstGeom prst="rect">
              <a:avLst/>
            </a:prstGeom>
          </p:spPr>
        </p:pic>
        <p:pic>
          <p:nvPicPr>
            <p:cNvPr id="460" name="Picture 4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1488270"/>
              <a:ext cx="802405" cy="346628"/>
            </a:xfrm>
            <a:prstGeom prst="rect">
              <a:avLst/>
            </a:prstGeom>
          </p:spPr>
        </p:pic>
        <p:pic>
          <p:nvPicPr>
            <p:cNvPr id="461" name="Picture 4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692341"/>
              <a:ext cx="802405" cy="346628"/>
            </a:xfrm>
            <a:prstGeom prst="rect">
              <a:avLst/>
            </a:prstGeom>
          </p:spPr>
        </p:pic>
        <p:pic>
          <p:nvPicPr>
            <p:cNvPr id="462" name="Picture 4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1090306"/>
              <a:ext cx="802405" cy="346628"/>
            </a:xfrm>
            <a:prstGeom prst="rect">
              <a:avLst/>
            </a:prstGeom>
          </p:spPr>
        </p:pic>
        <p:pic>
          <p:nvPicPr>
            <p:cNvPr id="463" name="Picture 4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1090306"/>
              <a:ext cx="802405" cy="346628"/>
            </a:xfrm>
            <a:prstGeom prst="rect">
              <a:avLst/>
            </a:prstGeom>
          </p:spPr>
        </p:pic>
        <p:pic>
          <p:nvPicPr>
            <p:cNvPr id="464" name="Picture 4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294376"/>
              <a:ext cx="802405" cy="346628"/>
            </a:xfrm>
            <a:prstGeom prst="rect">
              <a:avLst/>
            </a:prstGeom>
          </p:spPr>
        </p:pic>
        <p:pic>
          <p:nvPicPr>
            <p:cNvPr id="465" name="Picture 4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2323" y="3876060"/>
              <a:ext cx="802405" cy="346628"/>
            </a:xfrm>
            <a:prstGeom prst="rect">
              <a:avLst/>
            </a:prstGeom>
          </p:spPr>
        </p:pic>
        <p:pic>
          <p:nvPicPr>
            <p:cNvPr id="466" name="Picture 46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3876060"/>
              <a:ext cx="802405" cy="346628"/>
            </a:xfrm>
            <a:prstGeom prst="rect">
              <a:avLst/>
            </a:prstGeom>
          </p:spPr>
        </p:pic>
        <p:pic>
          <p:nvPicPr>
            <p:cNvPr id="467" name="Picture 46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2323" y="3478095"/>
              <a:ext cx="802405" cy="346628"/>
            </a:xfrm>
            <a:prstGeom prst="rect">
              <a:avLst/>
            </a:prstGeom>
          </p:spPr>
        </p:pic>
        <p:pic>
          <p:nvPicPr>
            <p:cNvPr id="468" name="Picture 4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3478095"/>
              <a:ext cx="802405" cy="346628"/>
            </a:xfrm>
            <a:prstGeom prst="rect">
              <a:avLst/>
            </a:prstGeom>
          </p:spPr>
        </p:pic>
        <p:pic>
          <p:nvPicPr>
            <p:cNvPr id="469" name="Picture 4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2323" y="3080130"/>
              <a:ext cx="802405" cy="346628"/>
            </a:xfrm>
            <a:prstGeom prst="rect">
              <a:avLst/>
            </a:prstGeom>
          </p:spPr>
        </p:pic>
        <p:pic>
          <p:nvPicPr>
            <p:cNvPr id="470" name="Picture 4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3080130"/>
              <a:ext cx="802405" cy="346628"/>
            </a:xfrm>
            <a:prstGeom prst="rect">
              <a:avLst/>
            </a:prstGeom>
          </p:spPr>
        </p:pic>
        <p:pic>
          <p:nvPicPr>
            <p:cNvPr id="471" name="Picture 4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82323" y="2682166"/>
              <a:ext cx="802405" cy="346628"/>
            </a:xfrm>
            <a:prstGeom prst="rect">
              <a:avLst/>
            </a:prstGeom>
          </p:spPr>
        </p:pic>
        <p:pic>
          <p:nvPicPr>
            <p:cNvPr id="472" name="Picture 4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2682166"/>
              <a:ext cx="802405" cy="346628"/>
            </a:xfrm>
            <a:prstGeom prst="rect">
              <a:avLst/>
            </a:prstGeom>
          </p:spPr>
        </p:pic>
        <p:pic>
          <p:nvPicPr>
            <p:cNvPr id="473" name="Picture 4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2284201"/>
              <a:ext cx="802405" cy="346628"/>
            </a:xfrm>
            <a:prstGeom prst="rect">
              <a:avLst/>
            </a:prstGeom>
          </p:spPr>
        </p:pic>
        <p:pic>
          <p:nvPicPr>
            <p:cNvPr id="474" name="Picture 47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1886236"/>
              <a:ext cx="802405" cy="346628"/>
            </a:xfrm>
            <a:prstGeom prst="rect">
              <a:avLst/>
            </a:prstGeom>
          </p:spPr>
        </p:pic>
        <p:pic>
          <p:nvPicPr>
            <p:cNvPr id="475" name="Picture 4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692341"/>
              <a:ext cx="802405" cy="346628"/>
            </a:xfrm>
            <a:prstGeom prst="rect">
              <a:avLst/>
            </a:prstGeom>
          </p:spPr>
        </p:pic>
        <p:pic>
          <p:nvPicPr>
            <p:cNvPr id="476" name="Picture 4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294376"/>
              <a:ext cx="802405" cy="346628"/>
            </a:xfrm>
            <a:prstGeom prst="rect">
              <a:avLst/>
            </a:prstGeom>
          </p:spPr>
        </p:pic>
        <p:pic>
          <p:nvPicPr>
            <p:cNvPr id="477" name="Picture 4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4675556"/>
              <a:ext cx="802405" cy="346628"/>
            </a:xfrm>
            <a:prstGeom prst="rect">
              <a:avLst/>
            </a:prstGeom>
          </p:spPr>
        </p:pic>
        <p:pic>
          <p:nvPicPr>
            <p:cNvPr id="478" name="Picture 4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4675556"/>
              <a:ext cx="802405" cy="346628"/>
            </a:xfrm>
            <a:prstGeom prst="rect">
              <a:avLst/>
            </a:prstGeom>
          </p:spPr>
        </p:pic>
        <p:pic>
          <p:nvPicPr>
            <p:cNvPr id="479" name="Picture 4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4277590"/>
              <a:ext cx="802405" cy="346628"/>
            </a:xfrm>
            <a:prstGeom prst="rect">
              <a:avLst/>
            </a:prstGeom>
          </p:spPr>
        </p:pic>
        <p:pic>
          <p:nvPicPr>
            <p:cNvPr id="480" name="Picture 47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4277590"/>
              <a:ext cx="802405" cy="346628"/>
            </a:xfrm>
            <a:prstGeom prst="rect">
              <a:avLst/>
            </a:prstGeom>
          </p:spPr>
        </p:pic>
        <p:pic>
          <p:nvPicPr>
            <p:cNvPr id="481" name="Picture 4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4675556"/>
              <a:ext cx="802405" cy="346628"/>
            </a:xfrm>
            <a:prstGeom prst="rect">
              <a:avLst/>
            </a:prstGeom>
          </p:spPr>
        </p:pic>
        <p:pic>
          <p:nvPicPr>
            <p:cNvPr id="482" name="Picture 48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4277590"/>
              <a:ext cx="802405" cy="346628"/>
            </a:xfrm>
            <a:prstGeom prst="rect">
              <a:avLst/>
            </a:prstGeom>
          </p:spPr>
        </p:pic>
        <p:pic>
          <p:nvPicPr>
            <p:cNvPr id="483" name="Picture 4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5459484"/>
              <a:ext cx="802405" cy="346628"/>
            </a:xfrm>
            <a:prstGeom prst="rect">
              <a:avLst/>
            </a:prstGeom>
          </p:spPr>
        </p:pic>
        <p:pic>
          <p:nvPicPr>
            <p:cNvPr id="484" name="Picture 4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5459484"/>
              <a:ext cx="802405" cy="346628"/>
            </a:xfrm>
            <a:prstGeom prst="rect">
              <a:avLst/>
            </a:prstGeom>
          </p:spPr>
        </p:pic>
        <p:pic>
          <p:nvPicPr>
            <p:cNvPr id="485" name="Picture 4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5008" y="5061519"/>
              <a:ext cx="802405" cy="346628"/>
            </a:xfrm>
            <a:prstGeom prst="rect">
              <a:avLst/>
            </a:prstGeom>
          </p:spPr>
        </p:pic>
        <p:pic>
          <p:nvPicPr>
            <p:cNvPr id="486" name="Picture 4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3986" y="5061519"/>
              <a:ext cx="802405" cy="346628"/>
            </a:xfrm>
            <a:prstGeom prst="rect">
              <a:avLst/>
            </a:prstGeom>
          </p:spPr>
        </p:pic>
        <p:pic>
          <p:nvPicPr>
            <p:cNvPr id="487" name="Picture 48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5459484"/>
              <a:ext cx="802405" cy="346628"/>
            </a:xfrm>
            <a:prstGeom prst="rect">
              <a:avLst/>
            </a:prstGeom>
          </p:spPr>
        </p:pic>
        <p:pic>
          <p:nvPicPr>
            <p:cNvPr id="488" name="Picture 4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1812" y="5061519"/>
              <a:ext cx="802405" cy="346628"/>
            </a:xfrm>
            <a:prstGeom prst="rect">
              <a:avLst/>
            </a:prstGeom>
          </p:spPr>
        </p:pic>
        <p:pic>
          <p:nvPicPr>
            <p:cNvPr id="489" name="Picture 4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6258980"/>
              <a:ext cx="802405" cy="346628"/>
            </a:xfrm>
            <a:prstGeom prst="rect">
              <a:avLst/>
            </a:prstGeom>
          </p:spPr>
        </p:pic>
        <p:pic>
          <p:nvPicPr>
            <p:cNvPr id="490" name="Picture 4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6258980"/>
              <a:ext cx="802405" cy="346628"/>
            </a:xfrm>
            <a:prstGeom prst="rect">
              <a:avLst/>
            </a:prstGeom>
          </p:spPr>
        </p:pic>
        <p:pic>
          <p:nvPicPr>
            <p:cNvPr id="491" name="Picture 49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6258980"/>
              <a:ext cx="802405" cy="346628"/>
            </a:xfrm>
            <a:prstGeom prst="rect">
              <a:avLst/>
            </a:prstGeom>
          </p:spPr>
        </p:pic>
        <p:pic>
          <p:nvPicPr>
            <p:cNvPr id="492" name="Picture 4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6258980"/>
              <a:ext cx="802405" cy="346628"/>
            </a:xfrm>
            <a:prstGeom prst="rect">
              <a:avLst/>
            </a:prstGeom>
          </p:spPr>
        </p:pic>
        <p:pic>
          <p:nvPicPr>
            <p:cNvPr id="493" name="Picture 4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75518" y="5861014"/>
              <a:ext cx="802405" cy="346628"/>
            </a:xfrm>
            <a:prstGeom prst="rect">
              <a:avLst/>
            </a:prstGeom>
          </p:spPr>
        </p:pic>
        <p:pic>
          <p:nvPicPr>
            <p:cNvPr id="494" name="Picture 4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77562" y="5861014"/>
              <a:ext cx="802405" cy="346628"/>
            </a:xfrm>
            <a:prstGeom prst="rect">
              <a:avLst/>
            </a:prstGeom>
          </p:spPr>
        </p:pic>
        <p:pic>
          <p:nvPicPr>
            <p:cNvPr id="495" name="Picture 4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7051" y="5861014"/>
              <a:ext cx="802405" cy="346628"/>
            </a:xfrm>
            <a:prstGeom prst="rect">
              <a:avLst/>
            </a:prstGeom>
          </p:spPr>
        </p:pic>
        <p:pic>
          <p:nvPicPr>
            <p:cNvPr id="496" name="Picture 4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6029" y="5861014"/>
              <a:ext cx="802405" cy="346628"/>
            </a:xfrm>
            <a:prstGeom prst="rect">
              <a:avLst/>
            </a:prstGeom>
          </p:spPr>
        </p:pic>
        <p:pic>
          <p:nvPicPr>
            <p:cNvPr id="497" name="Picture 4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3876060"/>
              <a:ext cx="802405" cy="346628"/>
            </a:xfrm>
            <a:prstGeom prst="rect">
              <a:avLst/>
            </a:prstGeom>
          </p:spPr>
        </p:pic>
        <p:pic>
          <p:nvPicPr>
            <p:cNvPr id="498" name="Picture 4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3478095"/>
              <a:ext cx="802405" cy="346628"/>
            </a:xfrm>
            <a:prstGeom prst="rect">
              <a:avLst/>
            </a:prstGeom>
          </p:spPr>
        </p:pic>
        <p:pic>
          <p:nvPicPr>
            <p:cNvPr id="499" name="Picture 4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4675556"/>
              <a:ext cx="802405" cy="346628"/>
            </a:xfrm>
            <a:prstGeom prst="rect">
              <a:avLst/>
            </a:prstGeom>
          </p:spPr>
        </p:pic>
        <p:pic>
          <p:nvPicPr>
            <p:cNvPr id="500" name="Picture 4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4277590"/>
              <a:ext cx="802405" cy="346628"/>
            </a:xfrm>
            <a:prstGeom prst="rect">
              <a:avLst/>
            </a:prstGeom>
          </p:spPr>
        </p:pic>
        <p:pic>
          <p:nvPicPr>
            <p:cNvPr id="501" name="Picture 50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5459484"/>
              <a:ext cx="802405" cy="346628"/>
            </a:xfrm>
            <a:prstGeom prst="rect">
              <a:avLst/>
            </a:prstGeom>
          </p:spPr>
        </p:pic>
        <p:pic>
          <p:nvPicPr>
            <p:cNvPr id="502" name="Picture 5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34378" y="5061519"/>
              <a:ext cx="802405" cy="346628"/>
            </a:xfrm>
            <a:prstGeom prst="rect">
              <a:avLst/>
            </a:prstGeom>
          </p:spPr>
        </p:pic>
      </p:grpSp>
      <p:sp>
        <p:nvSpPr>
          <p:cNvPr id="509" name="Rectangle 508"/>
          <p:cNvSpPr/>
          <p:nvPr/>
        </p:nvSpPr>
        <p:spPr bwMode="auto">
          <a:xfrm>
            <a:off x="252249" y="211636"/>
            <a:ext cx="1308538" cy="2041033"/>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10" name="Picture 5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flipH="1">
            <a:off x="338270" y="423870"/>
            <a:ext cx="1137071" cy="1045258"/>
          </a:xfrm>
          <a:prstGeom prst="rect">
            <a:avLst/>
          </a:prstGeom>
        </p:spPr>
      </p:pic>
      <p:sp>
        <p:nvSpPr>
          <p:cNvPr id="511" name="TextBox 510"/>
          <p:cNvSpPr txBox="1"/>
          <p:nvPr/>
        </p:nvSpPr>
        <p:spPr>
          <a:xfrm>
            <a:off x="473386" y="531736"/>
            <a:ext cx="856636" cy="830997"/>
          </a:xfrm>
          <a:prstGeom prst="rect">
            <a:avLst/>
          </a:prstGeom>
          <a:noFill/>
        </p:spPr>
        <p:txBody>
          <a:bodyPr wrap="square" lIns="0" tIns="0" rIns="0" bIns="0" rtlCol="0">
            <a:spAutoFit/>
          </a:bodyPr>
          <a:lstStyle/>
          <a:p>
            <a:pPr algn="ctr">
              <a:lnSpc>
                <a:spcPct val="90000"/>
              </a:lnSpc>
              <a:spcBef>
                <a:spcPct val="20000"/>
              </a:spcBef>
              <a:buSzPct val="80000"/>
            </a:pPr>
            <a:r>
              <a:rPr lang="en-US" sz="6000" dirty="0" smtClean="0">
                <a:solidFill>
                  <a:schemeClr val="bg1"/>
                </a:solidFill>
                <a:latin typeface="Segoe UI Light" pitchFamily="34" charset="0"/>
              </a:rPr>
              <a:t>10</a:t>
            </a:r>
            <a:endParaRPr lang="en-US" sz="6000" dirty="0">
              <a:solidFill>
                <a:schemeClr val="bg1"/>
              </a:solidFill>
              <a:latin typeface="Segoe UI Light" pitchFamily="34" charset="0"/>
            </a:endParaRPr>
          </a:p>
        </p:txBody>
      </p:sp>
      <p:sp>
        <p:nvSpPr>
          <p:cNvPr id="512" name="TextBox 511"/>
          <p:cNvSpPr txBox="1"/>
          <p:nvPr/>
        </p:nvSpPr>
        <p:spPr>
          <a:xfrm>
            <a:off x="252249" y="1665700"/>
            <a:ext cx="1308538" cy="387798"/>
          </a:xfrm>
          <a:prstGeom prst="rect">
            <a:avLst/>
          </a:prstGeom>
          <a:noFill/>
        </p:spPr>
        <p:txBody>
          <a:bodyPr wrap="square" lIns="0" tIns="0" rIns="0" bIns="0" rtlCol="0">
            <a:spAutoFit/>
          </a:bodyPr>
          <a:lstStyle/>
          <a:p>
            <a:pPr algn="ctr">
              <a:lnSpc>
                <a:spcPct val="90000"/>
              </a:lnSpc>
              <a:spcBef>
                <a:spcPct val="20000"/>
              </a:spcBef>
              <a:buSzPct val="80000"/>
            </a:pPr>
            <a:r>
              <a:rPr lang="en-US" sz="2800" dirty="0" smtClean="0">
                <a:solidFill>
                  <a:schemeClr val="bg1"/>
                </a:solidFill>
              </a:rPr>
              <a:t>Scale</a:t>
            </a:r>
            <a:endParaRPr lang="en-US" sz="2800" dirty="0">
              <a:solidFill>
                <a:schemeClr val="bg1"/>
              </a:solidFill>
            </a:endParaRPr>
          </a:p>
        </p:txBody>
      </p:sp>
      <p:sp>
        <p:nvSpPr>
          <p:cNvPr id="3" name="Text Placeholder 2"/>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826218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000"/>
                                  </p:stCondLst>
                                  <p:childTnLst>
                                    <p:animEffect transition="out" filter="fade">
                                      <p:cBhvr>
                                        <p:cTn id="6" dur="1000"/>
                                        <p:tgtEl>
                                          <p:spTgt spid="420"/>
                                        </p:tgtEl>
                                      </p:cBhvr>
                                    </p:animEffect>
                                    <p:set>
                                      <p:cBhvr>
                                        <p:cTn id="7" dur="1" fill="hold">
                                          <p:stCondLst>
                                            <p:cond delay="999"/>
                                          </p:stCondLst>
                                        </p:cTn>
                                        <p:tgtEl>
                                          <p:spTgt spid="4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264819"/>
            <a:ext cx="11149013" cy="2659190"/>
          </a:xfrm>
        </p:spPr>
        <p:txBody>
          <a:bodyPr/>
          <a:lstStyle/>
          <a:p>
            <a:pPr algn="ctr"/>
            <a:r>
              <a:rPr lang="en-US" sz="9600" dirty="0" smtClean="0"/>
              <a:t>Pay Only For What You Use.</a:t>
            </a:r>
            <a:endParaRPr lang="en-US" sz="9600" dirty="0"/>
          </a:p>
        </p:txBody>
      </p:sp>
    </p:spTree>
    <p:extLst>
      <p:ext uri="{BB962C8B-B14F-4D97-AF65-F5344CB8AC3E}">
        <p14:creationId xmlns:p14="http://schemas.microsoft.com/office/powerpoint/2010/main" val="6952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 y="0"/>
            <a:ext cx="12180213" cy="6862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0" y="6808471"/>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 name="Title 3"/>
          <p:cNvSpPr>
            <a:spLocks noGrp="1"/>
          </p:cNvSpPr>
          <p:nvPr>
            <p:ph type="ctrTitle"/>
          </p:nvPr>
        </p:nvSpPr>
        <p:spPr>
          <a:xfrm>
            <a:off x="3109913" y="2468880"/>
            <a:ext cx="8502967" cy="1276830"/>
          </a:xfrm>
        </p:spPr>
        <p:txBody>
          <a:bodyPr/>
          <a:lstStyle/>
          <a:p>
            <a:pPr algn="r"/>
            <a:r>
              <a:rPr lang="en-US" sz="8000" cap="all" dirty="0" smtClean="0"/>
              <a:t>Windows A</a:t>
            </a:r>
            <a:r>
              <a:rPr lang="en-US" sz="8000" cap="all" dirty="0" smtClean="0">
                <a:solidFill>
                  <a:srgbClr val="00B0F0">
                    <a:alpha val="99000"/>
                  </a:srgbClr>
                </a:solidFill>
              </a:rPr>
              <a:t>z</a:t>
            </a:r>
            <a:r>
              <a:rPr lang="en-US" sz="8000" cap="all" dirty="0" smtClean="0"/>
              <a:t>ure</a:t>
            </a:r>
            <a:endParaRPr lang="en-US" cap="all" dirty="0"/>
          </a:p>
        </p:txBody>
      </p:sp>
      <p:sp>
        <p:nvSpPr>
          <p:cNvPr id="2" name="Text Placeholder 1"/>
          <p:cNvSpPr>
            <a:spLocks noGrp="1"/>
          </p:cNvSpPr>
          <p:nvPr>
            <p:ph type="body" sz="quarter" idx="11"/>
          </p:nvPr>
        </p:nvSpPr>
        <p:spPr>
          <a:xfrm>
            <a:off x="3871913" y="3957021"/>
            <a:ext cx="5454333" cy="929485"/>
          </a:xfrm>
        </p:spPr>
        <p:txBody>
          <a:bodyPr/>
          <a:lstStyle/>
          <a:p>
            <a:r>
              <a:rPr lang="en-US" sz="2800" dirty="0">
                <a:solidFill>
                  <a:srgbClr val="00B0F0">
                    <a:alpha val="98000"/>
                  </a:srgbClr>
                </a:solidFill>
              </a:rPr>
              <a:t>Scott Guthrie</a:t>
            </a:r>
          </a:p>
          <a:p>
            <a:r>
              <a:rPr lang="en-US" sz="1600" dirty="0"/>
              <a:t>Corporate Vice President</a:t>
            </a:r>
          </a:p>
          <a:p>
            <a:r>
              <a:rPr lang="en-US" sz="1600" dirty="0"/>
              <a:t>Windows Azure Application Platform</a:t>
            </a: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 r="-524"/>
          <a:stretch/>
        </p:blipFill>
        <p:spPr>
          <a:xfrm>
            <a:off x="-2398554" y="1039177"/>
            <a:ext cx="4797107" cy="4867275"/>
          </a:xfrm>
          <a:prstGeom prst="rect">
            <a:avLst/>
          </a:prstGeom>
        </p:spPr>
      </p:pic>
      <p:sp>
        <p:nvSpPr>
          <p:cNvPr id="6" name="Rectangle 5"/>
          <p:cNvSpPr/>
          <p:nvPr/>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12" name="Content Placeholder 4"/>
          <p:cNvSpPr txBox="1">
            <a:spLocks/>
          </p:cNvSpPr>
          <p:nvPr/>
        </p:nvSpPr>
        <p:spPr>
          <a:xfrm>
            <a:off x="797348" y="3649664"/>
            <a:ext cx="5484971" cy="1498803"/>
          </a:xfrm>
          <a:prstGeom prst="rect">
            <a:avLst/>
          </a:prstGeom>
        </p:spPr>
        <p:txBody>
          <a:bodyPr vert="horz" wrap="square" lIns="121899" tIns="60949" rIns="121899" bIns="60949" rtlCol="0">
            <a:norm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Clr>
                <a:schemeClr val="bg1"/>
              </a:buClr>
              <a:buNone/>
            </a:pPr>
            <a:r>
              <a:rPr lang="en-US" sz="3600" dirty="0" smtClean="0">
                <a:solidFill>
                  <a:srgbClr val="00AEEF"/>
                </a:solidFill>
                <a:sym typeface="Wingdings" pitchFamily="2" charset="2"/>
              </a:rPr>
              <a:t></a:t>
            </a:r>
            <a:r>
              <a:rPr lang="en-US" sz="3600" dirty="0" smtClean="0">
                <a:solidFill>
                  <a:schemeClr val="bg1"/>
                </a:solidFill>
                <a:sym typeface="Wingdings" pitchFamily="2" charset="2"/>
              </a:rPr>
              <a:t> </a:t>
            </a:r>
            <a:r>
              <a:rPr lang="en-US" sz="3600" dirty="0" smtClean="0">
                <a:solidFill>
                  <a:schemeClr val="bg1"/>
                </a:solidFill>
              </a:rPr>
              <a:t>Save time and money</a:t>
            </a:r>
          </a:p>
          <a:p>
            <a:pPr marL="0" indent="0">
              <a:lnSpc>
                <a:spcPct val="100000"/>
              </a:lnSpc>
              <a:buClr>
                <a:schemeClr val="bg1"/>
              </a:buClr>
              <a:buNone/>
            </a:pPr>
            <a:r>
              <a:rPr lang="en-US" sz="3600" dirty="0" smtClean="0">
                <a:solidFill>
                  <a:srgbClr val="00AEEF"/>
                </a:solidFill>
                <a:sym typeface="Wingdings" pitchFamily="2" charset="2"/>
              </a:rPr>
              <a:t></a:t>
            </a:r>
            <a:r>
              <a:rPr lang="en-US" sz="3600" dirty="0" smtClean="0">
                <a:solidFill>
                  <a:schemeClr val="bg1"/>
                </a:solidFill>
                <a:sym typeface="Wingdings" pitchFamily="2" charset="2"/>
              </a:rPr>
              <a:t> </a:t>
            </a:r>
            <a:r>
              <a:rPr lang="en-US" sz="3600" dirty="0" smtClean="0">
                <a:solidFill>
                  <a:schemeClr val="bg1"/>
                </a:solidFill>
              </a:rPr>
              <a:t>Enable new scenarios</a:t>
            </a:r>
          </a:p>
          <a:p>
            <a:pPr marL="0" indent="0">
              <a:lnSpc>
                <a:spcPct val="100000"/>
              </a:lnSpc>
              <a:buClr>
                <a:schemeClr val="bg1"/>
              </a:buClr>
              <a:buNone/>
            </a:pPr>
            <a:endParaRPr lang="en-US" sz="3600" dirty="0" smtClean="0">
              <a:solidFill>
                <a:schemeClr val="bg1"/>
              </a:solidFill>
            </a:endParaRPr>
          </a:p>
        </p:txBody>
      </p:sp>
      <p:sp>
        <p:nvSpPr>
          <p:cNvPr id="13" name="Title 3"/>
          <p:cNvSpPr txBox="1">
            <a:spLocks/>
          </p:cNvSpPr>
          <p:nvPr/>
        </p:nvSpPr>
        <p:spPr>
          <a:xfrm>
            <a:off x="781600" y="2321188"/>
            <a:ext cx="7719589" cy="1143000"/>
          </a:xfrm>
          <a:prstGeom prst="rect">
            <a:avLst/>
          </a:prstGeom>
        </p:spPr>
        <p:txBody>
          <a:bodyPr vert="horz" lIns="121899" tIns="60949" rIns="121899" bIns="60949" rtlCol="0" anchor="b">
            <a:noAutofit/>
          </a:bodyPr>
          <a:lstStyle>
            <a:lvl1pPr algn="ctr" defTabSz="914400" rtl="0" eaLnBrk="1" latinLnBrk="0" hangingPunct="1">
              <a:lnSpc>
                <a:spcPct val="80000"/>
              </a:lnSpc>
              <a:spcBef>
                <a:spcPct val="0"/>
              </a:spcBef>
              <a:buNone/>
              <a:defRPr lang="en-US" sz="6000" b="0" i="0" kern="1200" dirty="0">
                <a:ln>
                  <a:solidFill>
                    <a:schemeClr val="bg1">
                      <a:alpha val="11000"/>
                    </a:schemeClr>
                  </a:solidFill>
                </a:ln>
                <a:gradFill flip="none" rotWithShape="1">
                  <a:gsLst>
                    <a:gs pos="0">
                      <a:srgbClr val="0070BA"/>
                    </a:gs>
                    <a:gs pos="100000">
                      <a:srgbClr val="8EBCEB"/>
                    </a:gs>
                  </a:gsLst>
                  <a:lin ang="16200000" scaled="0"/>
                  <a:tileRect/>
                </a:gradFill>
                <a:effectLst>
                  <a:glow rad="63500">
                    <a:schemeClr val="bg2">
                      <a:lumMod val="25000"/>
                      <a:alpha val="31000"/>
                    </a:schemeClr>
                  </a:glow>
                </a:effectLst>
                <a:latin typeface="Segoe Semibold" pitchFamily="34" charset="0"/>
                <a:ea typeface="+mn-ea"/>
                <a:cs typeface="Segoe Semibold" pitchFamily="34" charset="0"/>
              </a:defRPr>
            </a:lvl1pPr>
          </a:lstStyle>
          <a:p>
            <a:pPr algn="l"/>
            <a:r>
              <a:rPr lang="en-US" sz="7200" dirty="0" smtClean="0">
                <a:solidFill>
                  <a:srgbClr val="00AEEF"/>
                </a:solidFill>
                <a:effectLst/>
                <a:latin typeface="Segoe Light" pitchFamily="34" charset="0"/>
              </a:rPr>
              <a:t>Why Cloud?</a:t>
            </a:r>
            <a:endParaRPr lang="en-US" sz="7200" dirty="0">
              <a:solidFill>
                <a:srgbClr val="00AEEF"/>
              </a:solidFill>
              <a:effectLst/>
              <a:latin typeface="Segoe Light" pitchFamily="34" charset="0"/>
            </a:endParaRPr>
          </a:p>
        </p:txBody>
      </p:sp>
      <p:sp>
        <p:nvSpPr>
          <p:cNvPr id="14" name="Rectangle 13"/>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5645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250"/>
                                  </p:stCondLst>
                                  <p:childTnLst>
                                    <p:animEffect transition="out" filter="fade">
                                      <p:cBhvr>
                                        <p:cTn id="9" dur="500"/>
                                        <p:tgtEl>
                                          <p:spTgt spid="2"/>
                                        </p:tgtEl>
                                      </p:cBhvr>
                                    </p:animEffect>
                                    <p:set>
                                      <p:cBhvr>
                                        <p:cTn id="10" dur="1" fill="hold">
                                          <p:stCondLst>
                                            <p:cond delay="499"/>
                                          </p:stCondLst>
                                        </p:cTn>
                                        <p:tgtEl>
                                          <p:spTgt spid="2"/>
                                        </p:tgtEl>
                                        <p:attrNameLst>
                                          <p:attrName>style.visibility</p:attrName>
                                        </p:attrNameLst>
                                      </p:cBhvr>
                                      <p:to>
                                        <p:strVal val="hidden"/>
                                      </p:to>
                                    </p:set>
                                  </p:childTnLst>
                                </p:cTn>
                              </p:par>
                              <p:par>
                                <p:cTn id="11" presetID="10" presetClass="exit" presetSubtype="0" fill="hold" nodeType="withEffect">
                                  <p:stCondLst>
                                    <p:cond delay="50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childTnLst>
                          </p:cTn>
                        </p:par>
                        <p:par>
                          <p:cTn id="14" fill="hold">
                            <p:stCondLst>
                              <p:cond delay="1000"/>
                            </p:stCondLst>
                            <p:childTnLst>
                              <p:par>
                                <p:cTn id="15" presetID="21" presetClass="entr" presetSubtype="1"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heel(1)">
                                      <p:cBhvr>
                                        <p:cTn id="17" dur="500"/>
                                        <p:tgtEl>
                                          <p:spTgt spid="1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10" presetClass="entr" presetSubtype="0" fill="hold" grpId="0" nodeType="afterEffect">
                                  <p:stCondLst>
                                    <p:cond delay="5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7967" y="767022"/>
            <a:ext cx="4023020" cy="2742289"/>
          </a:xfrm>
        </p:spPr>
        <p:txBody>
          <a:bodyPr/>
          <a:lstStyle/>
          <a:p>
            <a:r>
              <a:rPr lang="en-US" sz="6600" dirty="0" smtClean="0">
                <a:solidFill>
                  <a:schemeClr val="bg1"/>
                </a:solidFill>
              </a:rPr>
              <a:t>Cloud Computing Patterns</a:t>
            </a:r>
            <a:endParaRPr lang="en-US" sz="6600" dirty="0">
              <a:solidFill>
                <a:schemeClr val="bg1"/>
              </a:solidFill>
            </a:endParaRPr>
          </a:p>
        </p:txBody>
      </p:sp>
      <p:grpSp>
        <p:nvGrpSpPr>
          <p:cNvPr id="17" name="Group 16"/>
          <p:cNvGrpSpPr/>
          <p:nvPr/>
        </p:nvGrpSpPr>
        <p:grpSpPr>
          <a:xfrm>
            <a:off x="412916" y="838136"/>
            <a:ext cx="4687230" cy="5323320"/>
            <a:chOff x="805285" y="1822550"/>
            <a:chExt cx="4687230" cy="5323320"/>
          </a:xfrm>
        </p:grpSpPr>
        <p:cxnSp>
          <p:nvCxnSpPr>
            <p:cNvPr id="4" name="Straight Arrow Connector 3"/>
            <p:cNvCxnSpPr/>
            <p:nvPr/>
          </p:nvCxnSpPr>
          <p:spPr bwMode="auto">
            <a:xfrm rot="16200000" flipV="1">
              <a:off x="694247" y="2270185"/>
              <a:ext cx="895273" cy="4"/>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5" name="Straight Arrow Connector 4"/>
            <p:cNvCxnSpPr/>
            <p:nvPr/>
          </p:nvCxnSpPr>
          <p:spPr bwMode="auto">
            <a:xfrm>
              <a:off x="1141883" y="2707106"/>
              <a:ext cx="3152991" cy="935"/>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6" name="Text Placeholder 6"/>
            <p:cNvSpPr txBox="1">
              <a:spLocks/>
            </p:cNvSpPr>
            <p:nvPr/>
          </p:nvSpPr>
          <p:spPr bwMode="auto">
            <a:xfrm>
              <a:off x="4350018" y="2608745"/>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bg1">
                      <a:alpha val="99000"/>
                    </a:schemeClr>
                  </a:solidFill>
                </a:rPr>
                <a:t>t</a:t>
              </a:r>
              <a:endParaRPr lang="en-US" sz="1400" i="1" dirty="0">
                <a:solidFill>
                  <a:schemeClr val="bg1">
                    <a:alpha val="99000"/>
                  </a:schemeClr>
                </a:solidFill>
              </a:endParaRPr>
            </a:p>
          </p:txBody>
        </p:sp>
        <p:sp>
          <p:nvSpPr>
            <p:cNvPr id="7" name="Rectangle 6"/>
            <p:cNvSpPr/>
            <p:nvPr/>
          </p:nvSpPr>
          <p:spPr>
            <a:xfrm rot="16200000">
              <a:off x="408413" y="2222877"/>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bg1">
                      <a:alpha val="99000"/>
                    </a:schemeClr>
                  </a:solidFill>
                </a:rPr>
                <a:t>Compute </a:t>
              </a:r>
            </a:p>
          </p:txBody>
        </p:sp>
        <p:cxnSp>
          <p:nvCxnSpPr>
            <p:cNvPr id="9" name="Straight Arrow Connector 8"/>
            <p:cNvCxnSpPr/>
            <p:nvPr/>
          </p:nvCxnSpPr>
          <p:spPr bwMode="auto">
            <a:xfrm flipV="1">
              <a:off x="1141883" y="2373441"/>
              <a:ext cx="1018711" cy="65367"/>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p:nvPr/>
          </p:nvCxnSpPr>
          <p:spPr bwMode="auto">
            <a:xfrm flipV="1">
              <a:off x="3166550" y="2352460"/>
              <a:ext cx="1067313" cy="86347"/>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2" name="Straight Connector 11"/>
            <p:cNvCxnSpPr/>
            <p:nvPr/>
          </p:nvCxnSpPr>
          <p:spPr bwMode="auto">
            <a:xfrm rot="5400000" flipH="1" flipV="1">
              <a:off x="2741502" y="2281205"/>
              <a:ext cx="853043" cy="1565"/>
            </a:xfrm>
            <a:prstGeom prst="line">
              <a:avLst/>
            </a:prstGeom>
            <a:ln w="19050">
              <a:solidFill>
                <a:schemeClr val="bg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13" name="Rectangle 12"/>
            <p:cNvSpPr/>
            <p:nvPr/>
          </p:nvSpPr>
          <p:spPr>
            <a:xfrm>
              <a:off x="2119915" y="2011860"/>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bg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bg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bg1">
                      <a:alpha val="99000"/>
                    </a:schemeClr>
                  </a:solidFill>
                </a:rPr>
                <a:t>Period </a:t>
              </a:r>
            </a:p>
          </p:txBody>
        </p:sp>
        <p:cxnSp>
          <p:nvCxnSpPr>
            <p:cNvPr id="14" name="Straight Connector 13"/>
            <p:cNvCxnSpPr/>
            <p:nvPr/>
          </p:nvCxnSpPr>
          <p:spPr bwMode="auto">
            <a:xfrm rot="5400000" flipH="1" flipV="1">
              <a:off x="1755440" y="2281205"/>
              <a:ext cx="853043" cy="1565"/>
            </a:xfrm>
            <a:prstGeom prst="line">
              <a:avLst/>
            </a:prstGeom>
            <a:ln w="19050">
              <a:solidFill>
                <a:schemeClr val="bg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52" name="Text Placeholder 6"/>
            <p:cNvSpPr txBox="1">
              <a:spLocks/>
            </p:cNvSpPr>
            <p:nvPr/>
          </p:nvSpPr>
          <p:spPr bwMode="auto">
            <a:xfrm>
              <a:off x="4350018" y="4108614"/>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bg1">
                      <a:alpha val="99000"/>
                    </a:schemeClr>
                  </a:solidFill>
                </a:rPr>
                <a:t>t</a:t>
              </a:r>
              <a:endParaRPr lang="en-US" sz="1400" i="1" dirty="0">
                <a:solidFill>
                  <a:schemeClr val="bg1">
                    <a:alpha val="99000"/>
                  </a:schemeClr>
                </a:solidFill>
              </a:endParaRPr>
            </a:p>
          </p:txBody>
        </p:sp>
        <p:sp>
          <p:nvSpPr>
            <p:cNvPr id="53" name="Text Placeholder 6"/>
            <p:cNvSpPr txBox="1">
              <a:spLocks/>
            </p:cNvSpPr>
            <p:nvPr/>
          </p:nvSpPr>
          <p:spPr bwMode="auto">
            <a:xfrm>
              <a:off x="4350018" y="5525934"/>
              <a:ext cx="1142497" cy="13461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bg1">
                      <a:alpha val="99000"/>
                    </a:schemeClr>
                  </a:solidFill>
                </a:rPr>
                <a:t>t</a:t>
              </a:r>
              <a:endParaRPr lang="en-US" sz="1400" i="1" dirty="0">
                <a:solidFill>
                  <a:schemeClr val="bg1">
                    <a:alpha val="99000"/>
                  </a:schemeClr>
                </a:solidFill>
              </a:endParaRPr>
            </a:p>
          </p:txBody>
        </p:sp>
        <p:sp>
          <p:nvSpPr>
            <p:cNvPr id="54" name="Text Placeholder 6"/>
            <p:cNvSpPr txBox="1">
              <a:spLocks/>
            </p:cNvSpPr>
            <p:nvPr/>
          </p:nvSpPr>
          <p:spPr bwMode="auto">
            <a:xfrm>
              <a:off x="4350018" y="6966694"/>
              <a:ext cx="1142497" cy="17917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bg1">
                      <a:alpha val="99000"/>
                    </a:schemeClr>
                  </a:solidFill>
                </a:rPr>
                <a:t>t</a:t>
              </a:r>
              <a:endParaRPr lang="en-US" sz="1400" i="1" dirty="0">
                <a:solidFill>
                  <a:schemeClr val="bg1">
                    <a:alpha val="99000"/>
                  </a:schemeClr>
                </a:solidFill>
              </a:endParaRPr>
            </a:p>
          </p:txBody>
        </p:sp>
      </p:grpSp>
      <p:grpSp>
        <p:nvGrpSpPr>
          <p:cNvPr id="57" name="Group 56"/>
          <p:cNvGrpSpPr/>
          <p:nvPr/>
        </p:nvGrpSpPr>
        <p:grpSpPr>
          <a:xfrm>
            <a:off x="4272750" y="736878"/>
            <a:ext cx="3613707" cy="967704"/>
            <a:chOff x="342904" y="1278609"/>
            <a:chExt cx="3613707" cy="967704"/>
          </a:xfrm>
        </p:grpSpPr>
        <p:sp>
          <p:nvSpPr>
            <p:cNvPr id="15" name="TextBox 14"/>
            <p:cNvSpPr txBox="1"/>
            <p:nvPr/>
          </p:nvSpPr>
          <p:spPr>
            <a:xfrm>
              <a:off x="342904" y="1278609"/>
              <a:ext cx="3045807" cy="369328"/>
            </a:xfrm>
            <a:prstGeom prst="rect">
              <a:avLst/>
            </a:prstGeom>
            <a:noFill/>
            <a:ln>
              <a:noFill/>
            </a:ln>
          </p:spPr>
          <p:txBody>
            <a:bodyPr wrap="square" lIns="0" tIns="45718" rIns="0" bIns="45718" rtlCol="0">
              <a:spAutoFit/>
            </a:bodyPr>
            <a:lstStyle/>
            <a:p>
              <a:pPr>
                <a:lnSpc>
                  <a:spcPct val="90000"/>
                </a:lnSpc>
                <a:spcBef>
                  <a:spcPct val="20000"/>
                </a:spcBef>
              </a:pPr>
              <a:r>
                <a:rPr lang="en-US" sz="2000" dirty="0" smtClean="0">
                  <a:solidFill>
                    <a:srgbClr val="00AEEF">
                      <a:alpha val="99000"/>
                    </a:srgbClr>
                  </a:solidFill>
                  <a:latin typeface="Segoe UI" pitchFamily="34" charset="0"/>
                  <a:ea typeface="Segoe UI" pitchFamily="34" charset="0"/>
                  <a:cs typeface="Segoe UI" pitchFamily="34" charset="0"/>
                </a:rPr>
                <a:t>On </a:t>
              </a:r>
              <a:r>
                <a:rPr lang="en-US" sz="2000" dirty="0">
                  <a:solidFill>
                    <a:srgbClr val="00AEEF">
                      <a:alpha val="99000"/>
                    </a:srgbClr>
                  </a:solidFill>
                  <a:latin typeface="Segoe UI" pitchFamily="34" charset="0"/>
                  <a:ea typeface="Segoe UI" pitchFamily="34" charset="0"/>
                  <a:cs typeface="Segoe UI" pitchFamily="34" charset="0"/>
                </a:rPr>
                <a:t>and </a:t>
              </a:r>
              <a:r>
                <a:rPr lang="en-US" sz="2000" dirty="0" smtClean="0">
                  <a:solidFill>
                    <a:srgbClr val="00AEEF">
                      <a:alpha val="99000"/>
                    </a:srgbClr>
                  </a:solidFill>
                  <a:latin typeface="Segoe UI" pitchFamily="34" charset="0"/>
                  <a:ea typeface="Segoe UI" pitchFamily="34" charset="0"/>
                  <a:cs typeface="Segoe UI" pitchFamily="34" charset="0"/>
                </a:rPr>
                <a:t>Off</a:t>
              </a:r>
              <a:endParaRPr lang="en-US" sz="2000" dirty="0">
                <a:solidFill>
                  <a:srgbClr val="00AEEF">
                    <a:alpha val="99000"/>
                  </a:srgbClr>
                </a:solidFill>
                <a:latin typeface="Segoe UI" pitchFamily="34" charset="0"/>
                <a:ea typeface="Segoe UI" pitchFamily="34" charset="0"/>
                <a:cs typeface="Segoe UI" pitchFamily="34" charset="0"/>
              </a:endParaRPr>
            </a:p>
          </p:txBody>
        </p:sp>
        <p:sp>
          <p:nvSpPr>
            <p:cNvPr id="16" name="Rectangle 15"/>
            <p:cNvSpPr/>
            <p:nvPr/>
          </p:nvSpPr>
          <p:spPr>
            <a:xfrm>
              <a:off x="342905" y="169231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On &amp; off workloads (e.g. batch </a:t>
              </a:r>
              <a:r>
                <a:rPr lang="en-US" sz="1200" dirty="0" smtClean="0">
                  <a:solidFill>
                    <a:schemeClr val="bg1">
                      <a:alpha val="99000"/>
                    </a:schemeClr>
                  </a:solidFill>
                  <a:ea typeface="Kozuka Gothic Pro R" pitchFamily="34" charset="-128"/>
                </a:rPr>
                <a:t>job)</a:t>
              </a:r>
            </a:p>
            <a:p>
              <a:pPr marL="0" lvl="1" defTabSz="1218836" fontAlgn="base">
                <a:spcAft>
                  <a:spcPct val="0"/>
                </a:spcAft>
              </a:pPr>
              <a:r>
                <a:rPr lang="en-US" sz="1200" dirty="0" smtClean="0">
                  <a:solidFill>
                    <a:schemeClr val="bg1">
                      <a:alpha val="99000"/>
                    </a:schemeClr>
                  </a:solidFill>
                  <a:ea typeface="Kozuka Gothic Pro R" pitchFamily="34" charset="-128"/>
                </a:rPr>
                <a:t>Over provisioned capacity is wasted </a:t>
              </a:r>
            </a:p>
            <a:p>
              <a:pPr marL="0" lvl="1" defTabSz="1218836" fontAlgn="base">
                <a:spcAft>
                  <a:spcPct val="0"/>
                </a:spcAft>
              </a:pPr>
              <a:r>
                <a:rPr lang="en-US" sz="1200" dirty="0" smtClean="0">
                  <a:solidFill>
                    <a:schemeClr val="bg1">
                      <a:alpha val="99000"/>
                    </a:schemeClr>
                  </a:solidFill>
                  <a:ea typeface="Kozuka Gothic Pro R" pitchFamily="34" charset="-128"/>
                </a:rPr>
                <a:t>Time </a:t>
              </a:r>
              <a:r>
                <a:rPr lang="en-US" sz="1200" dirty="0">
                  <a:solidFill>
                    <a:schemeClr val="bg1">
                      <a:alpha val="99000"/>
                    </a:schemeClr>
                  </a:solidFill>
                  <a:ea typeface="Kozuka Gothic Pro R" pitchFamily="34" charset="-128"/>
                </a:rPr>
                <a:t>to market can be cumbersome </a:t>
              </a:r>
            </a:p>
          </p:txBody>
        </p:sp>
      </p:grpSp>
      <p:grpSp>
        <p:nvGrpSpPr>
          <p:cNvPr id="59" name="Group 58"/>
          <p:cNvGrpSpPr/>
          <p:nvPr/>
        </p:nvGrpSpPr>
        <p:grpSpPr>
          <a:xfrm>
            <a:off x="4272751" y="3616720"/>
            <a:ext cx="3045807" cy="1023376"/>
            <a:chOff x="342905" y="3922776"/>
            <a:chExt cx="3045807" cy="1023376"/>
          </a:xfrm>
        </p:grpSpPr>
        <p:sp>
          <p:nvSpPr>
            <p:cNvPr id="22" name="TextBox 21"/>
            <p:cNvSpPr txBox="1"/>
            <p:nvPr/>
          </p:nvSpPr>
          <p:spPr>
            <a:xfrm>
              <a:off x="342905" y="3922776"/>
              <a:ext cx="3045807" cy="369328"/>
            </a:xfrm>
            <a:prstGeom prst="rect">
              <a:avLst/>
            </a:prstGeom>
            <a:noFill/>
            <a:ln>
              <a:noFill/>
            </a:ln>
          </p:spPr>
          <p:txBody>
            <a:bodyPr wrap="square" lIns="0" tIns="45718" rIns="0" bIns="45718" rtlCol="0">
              <a:spAutoFit/>
            </a:bodyPr>
            <a:lstStyle/>
            <a:p>
              <a:pPr>
                <a:lnSpc>
                  <a:spcPct val="90000"/>
                </a:lnSpc>
                <a:spcBef>
                  <a:spcPct val="20000"/>
                </a:spcBef>
              </a:pPr>
              <a:r>
                <a:rPr lang="en-US" sz="2000" dirty="0" smtClean="0">
                  <a:solidFill>
                    <a:srgbClr val="00AEEF">
                      <a:alpha val="99000"/>
                    </a:srgbClr>
                  </a:solidFill>
                  <a:latin typeface="Segoe UI" pitchFamily="34" charset="0"/>
                  <a:ea typeface="Segoe UI" pitchFamily="34" charset="0"/>
                  <a:cs typeface="Segoe UI" pitchFamily="34" charset="0"/>
                </a:rPr>
                <a:t>Unpredictable Bursting</a:t>
              </a:r>
              <a:endParaRPr lang="en-US" sz="2000" dirty="0">
                <a:solidFill>
                  <a:srgbClr val="00AEEF">
                    <a:alpha val="99000"/>
                  </a:srgbClr>
                </a:solidFill>
                <a:latin typeface="Segoe UI" pitchFamily="34" charset="0"/>
                <a:ea typeface="Segoe UI" pitchFamily="34" charset="0"/>
                <a:cs typeface="Segoe UI" pitchFamily="34" charset="0"/>
              </a:endParaRPr>
            </a:p>
          </p:txBody>
        </p:sp>
        <p:sp>
          <p:nvSpPr>
            <p:cNvPr id="24" name="Rectangle 23"/>
            <p:cNvSpPr/>
            <p:nvPr/>
          </p:nvSpPr>
          <p:spPr>
            <a:xfrm>
              <a:off x="342905" y="439215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bg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bg1">
                      <a:alpha val="99000"/>
                    </a:schemeClr>
                  </a:solidFill>
                  <a:ea typeface="Kozuka Gothic Pro R" pitchFamily="34" charset="-128"/>
                </a:rPr>
                <a:t>Can’t over provision for extreme cases </a:t>
              </a:r>
            </a:p>
          </p:txBody>
        </p:sp>
      </p:grpSp>
      <p:grpSp>
        <p:nvGrpSpPr>
          <p:cNvPr id="43" name="Group 42"/>
          <p:cNvGrpSpPr/>
          <p:nvPr/>
        </p:nvGrpSpPr>
        <p:grpSpPr>
          <a:xfrm>
            <a:off x="422343" y="3724018"/>
            <a:ext cx="3489586" cy="1019525"/>
            <a:chOff x="781389" y="4550305"/>
            <a:chExt cx="3489586" cy="1019525"/>
          </a:xfrm>
        </p:grpSpPr>
        <p:cxnSp>
          <p:nvCxnSpPr>
            <p:cNvPr id="18" name="Straight Arrow Connector 17"/>
            <p:cNvCxnSpPr/>
            <p:nvPr/>
          </p:nvCxnSpPr>
          <p:spPr bwMode="auto">
            <a:xfrm flipH="1" flipV="1">
              <a:off x="1117985" y="4556078"/>
              <a:ext cx="4" cy="897446"/>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9" name="Straight Arrow Connector 18"/>
            <p:cNvCxnSpPr/>
            <p:nvPr/>
          </p:nvCxnSpPr>
          <p:spPr bwMode="auto">
            <a:xfrm>
              <a:off x="1117984" y="5442732"/>
              <a:ext cx="3152991" cy="935"/>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0" name="Rectangle 19"/>
            <p:cNvSpPr/>
            <p:nvPr/>
          </p:nvSpPr>
          <p:spPr>
            <a:xfrm rot="16200000">
              <a:off x="388323" y="4943371"/>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bg1">
                      <a:alpha val="99000"/>
                    </a:schemeClr>
                  </a:solidFill>
                </a:rPr>
                <a:t>Compute </a:t>
              </a:r>
            </a:p>
          </p:txBody>
        </p:sp>
        <p:grpSp>
          <p:nvGrpSpPr>
            <p:cNvPr id="25" name="Group 24"/>
            <p:cNvGrpSpPr/>
            <p:nvPr/>
          </p:nvGrpSpPr>
          <p:grpSpPr>
            <a:xfrm>
              <a:off x="1112038" y="4660000"/>
              <a:ext cx="3152246" cy="492377"/>
              <a:chOff x="5520892" y="5257417"/>
              <a:chExt cx="3307216" cy="721360"/>
            </a:xfrm>
          </p:grpSpPr>
          <p:cxnSp>
            <p:nvCxnSpPr>
              <p:cNvPr id="26" name="Straight Arrow Connector 25"/>
              <p:cNvCxnSpPr/>
              <p:nvPr/>
            </p:nvCxnSpPr>
            <p:spPr bwMode="auto">
              <a:xfrm>
                <a:off x="7600265" y="5975286"/>
                <a:ext cx="1227843" cy="2508"/>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7" name="Straight Connector 26"/>
              <p:cNvCxnSpPr>
                <a:endCxn id="28" idx="0"/>
              </p:cNvCxnSpPr>
              <p:nvPr/>
            </p:nvCxnSpPr>
            <p:spPr bwMode="auto">
              <a:xfrm>
                <a:off x="5520892" y="5967876"/>
                <a:ext cx="1168667" cy="0"/>
              </a:xfrm>
              <a:prstGeom prst="line">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8" name="Freeform 27"/>
              <p:cNvSpPr/>
              <p:nvPr/>
            </p:nvSpPr>
            <p:spPr>
              <a:xfrm>
                <a:off x="6689558" y="5257417"/>
                <a:ext cx="899962" cy="721360"/>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58" name="Group 57"/>
          <p:cNvGrpSpPr/>
          <p:nvPr/>
        </p:nvGrpSpPr>
        <p:grpSpPr>
          <a:xfrm>
            <a:off x="4272751" y="2196212"/>
            <a:ext cx="3119051" cy="975901"/>
            <a:chOff x="342905" y="2530549"/>
            <a:chExt cx="3119051" cy="975901"/>
          </a:xfrm>
        </p:grpSpPr>
        <p:sp>
          <p:nvSpPr>
            <p:cNvPr id="35" name="TextBox 34"/>
            <p:cNvSpPr txBox="1"/>
            <p:nvPr/>
          </p:nvSpPr>
          <p:spPr>
            <a:xfrm>
              <a:off x="342905" y="2530549"/>
              <a:ext cx="3119051" cy="369328"/>
            </a:xfrm>
            <a:prstGeom prst="rect">
              <a:avLst/>
            </a:prstGeom>
            <a:noFill/>
            <a:ln>
              <a:noFill/>
            </a:ln>
          </p:spPr>
          <p:txBody>
            <a:bodyPr wrap="square" lIns="0" tIns="45718" rIns="0" bIns="45718" rtlCol="0">
              <a:spAutoFit/>
            </a:bodyPr>
            <a:lstStyle/>
            <a:p>
              <a:pPr>
                <a:lnSpc>
                  <a:spcPct val="90000"/>
                </a:lnSpc>
                <a:spcBef>
                  <a:spcPct val="20000"/>
                </a:spcBef>
              </a:pPr>
              <a:r>
                <a:rPr lang="en-US" sz="2000" dirty="0" smtClean="0">
                  <a:solidFill>
                    <a:srgbClr val="00AEEF">
                      <a:alpha val="99000"/>
                    </a:srgbClr>
                  </a:solidFill>
                  <a:latin typeface="Segoe UI" pitchFamily="34" charset="0"/>
                  <a:ea typeface="Segoe UI" pitchFamily="34" charset="0"/>
                  <a:cs typeface="Segoe UI" pitchFamily="34" charset="0"/>
                </a:rPr>
                <a:t>Growing Fast</a:t>
              </a:r>
              <a:endParaRPr lang="en-US" sz="2000" dirty="0">
                <a:solidFill>
                  <a:srgbClr val="00AEEF">
                    <a:alpha val="99000"/>
                  </a:srgbClr>
                </a:solidFill>
                <a:latin typeface="Segoe UI" pitchFamily="34" charset="0"/>
                <a:ea typeface="Segoe UI" pitchFamily="34" charset="0"/>
                <a:cs typeface="Segoe UI" pitchFamily="34" charset="0"/>
              </a:endParaRPr>
            </a:p>
          </p:txBody>
        </p:sp>
        <p:sp>
          <p:nvSpPr>
            <p:cNvPr id="36" name="Rectangle 35"/>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bg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bg1">
                      <a:alpha val="99000"/>
                    </a:schemeClr>
                  </a:solidFill>
                  <a:ea typeface="Kozuka Gothic Pro R" pitchFamily="34" charset="-128"/>
                </a:rPr>
                <a:t>Cannot provision hardware fast enough</a:t>
              </a:r>
            </a:p>
          </p:txBody>
        </p:sp>
      </p:grpSp>
      <p:grpSp>
        <p:nvGrpSpPr>
          <p:cNvPr id="38" name="Group 37"/>
          <p:cNvGrpSpPr/>
          <p:nvPr/>
        </p:nvGrpSpPr>
        <p:grpSpPr>
          <a:xfrm>
            <a:off x="412917" y="2274234"/>
            <a:ext cx="3493065" cy="1062869"/>
            <a:chOff x="791289" y="3079921"/>
            <a:chExt cx="3493065" cy="1062869"/>
          </a:xfrm>
        </p:grpSpPr>
        <p:cxnSp>
          <p:nvCxnSpPr>
            <p:cNvPr id="30" name="Straight Arrow Connector 29"/>
            <p:cNvCxnSpPr/>
            <p:nvPr/>
          </p:nvCxnSpPr>
          <p:spPr bwMode="auto">
            <a:xfrm flipH="1" flipV="1">
              <a:off x="1127885" y="3079921"/>
              <a:ext cx="3478" cy="930519"/>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1" name="Straight Arrow Connector 30"/>
            <p:cNvCxnSpPr/>
            <p:nvPr/>
          </p:nvCxnSpPr>
          <p:spPr bwMode="auto">
            <a:xfrm>
              <a:off x="1131363" y="3996754"/>
              <a:ext cx="3152991" cy="935"/>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3" name="Rectangle 32"/>
            <p:cNvSpPr/>
            <p:nvPr/>
          </p:nvSpPr>
          <p:spPr>
            <a:xfrm rot="16200000">
              <a:off x="400511" y="3518619"/>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bg1">
                      <a:alpha val="99000"/>
                    </a:schemeClr>
                  </a:solidFill>
                </a:rPr>
                <a:t>Compute </a:t>
              </a:r>
            </a:p>
          </p:txBody>
        </p:sp>
        <p:sp>
          <p:nvSpPr>
            <p:cNvPr id="37" name="Freeform 36"/>
            <p:cNvSpPr/>
            <p:nvPr/>
          </p:nvSpPr>
          <p:spPr>
            <a:xfrm>
              <a:off x="1122045" y="3133426"/>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bg1"/>
              </a:solidFill>
              <a:headEnd type="none" w="med" len="med"/>
              <a:tailEnd type="triangle"/>
            </a:ln>
            <a:effectLst/>
          </p:spPr>
          <p:txBody>
            <a:bodyPr lIns="91436" tIns="45718" rIns="91436" bIns="45718" rtlCol="0" anchor="ctr"/>
            <a:lstStyle/>
            <a:p>
              <a:pPr algn="ctr"/>
              <a:endParaRPr lang="en-US" dirty="0"/>
            </a:p>
          </p:txBody>
        </p:sp>
      </p:grpSp>
      <p:grpSp>
        <p:nvGrpSpPr>
          <p:cNvPr id="60" name="Group 59"/>
          <p:cNvGrpSpPr/>
          <p:nvPr/>
        </p:nvGrpSpPr>
        <p:grpSpPr>
          <a:xfrm>
            <a:off x="4272751" y="5092593"/>
            <a:ext cx="3190656" cy="981752"/>
            <a:chOff x="342905" y="5195334"/>
            <a:chExt cx="3190656" cy="981752"/>
          </a:xfrm>
        </p:grpSpPr>
        <p:sp>
          <p:nvSpPr>
            <p:cNvPr id="44" name="TextBox 43"/>
            <p:cNvSpPr txBox="1"/>
            <p:nvPr/>
          </p:nvSpPr>
          <p:spPr>
            <a:xfrm>
              <a:off x="342905" y="5195334"/>
              <a:ext cx="3045807" cy="369328"/>
            </a:xfrm>
            <a:prstGeom prst="rect">
              <a:avLst/>
            </a:prstGeom>
            <a:noFill/>
            <a:ln>
              <a:noFill/>
            </a:ln>
          </p:spPr>
          <p:txBody>
            <a:bodyPr wrap="square" lIns="0" tIns="45718" rIns="0" bIns="45718" rtlCol="0">
              <a:spAutoFit/>
            </a:bodyPr>
            <a:lstStyle/>
            <a:p>
              <a:pPr>
                <a:lnSpc>
                  <a:spcPct val="90000"/>
                </a:lnSpc>
                <a:spcBef>
                  <a:spcPct val="20000"/>
                </a:spcBef>
              </a:pPr>
              <a:r>
                <a:rPr lang="en-US" sz="2000" dirty="0" smtClean="0">
                  <a:solidFill>
                    <a:srgbClr val="00AEEF">
                      <a:alpha val="99000"/>
                    </a:srgbClr>
                  </a:solidFill>
                  <a:latin typeface="Segoe UI" pitchFamily="34" charset="0"/>
                  <a:ea typeface="Segoe UI" pitchFamily="34" charset="0"/>
                  <a:cs typeface="Segoe UI" pitchFamily="34" charset="0"/>
                </a:rPr>
                <a:t>Predictable Bursting</a:t>
              </a:r>
              <a:endParaRPr lang="en-US" sz="2000" dirty="0">
                <a:solidFill>
                  <a:srgbClr val="00AEEF">
                    <a:alpha val="99000"/>
                  </a:srgbClr>
                </a:solidFill>
                <a:latin typeface="Segoe UI" pitchFamily="34" charset="0"/>
                <a:ea typeface="Segoe UI" pitchFamily="34" charset="0"/>
                <a:cs typeface="Segoe UI" pitchFamily="34" charset="0"/>
              </a:endParaRPr>
            </a:p>
          </p:txBody>
        </p:sp>
        <p:sp>
          <p:nvSpPr>
            <p:cNvPr id="45" name="Rectangle 44"/>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bg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bg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bg1">
                      <a:alpha val="99000"/>
                    </a:schemeClr>
                  </a:solidFill>
                  <a:ea typeface="Kozuka Gothic Pro R" pitchFamily="34" charset="-128"/>
                </a:rPr>
                <a:t>IT complexity and wasted </a:t>
              </a:r>
              <a:r>
                <a:rPr lang="en-US" sz="1200" dirty="0" smtClean="0">
                  <a:solidFill>
                    <a:schemeClr val="bg1">
                      <a:alpha val="99000"/>
                    </a:schemeClr>
                  </a:solidFill>
                  <a:ea typeface="Kozuka Gothic Pro R" pitchFamily="34" charset="-128"/>
                </a:rPr>
                <a:t>capacity</a:t>
              </a:r>
              <a:endParaRPr lang="en-US" sz="1200" dirty="0">
                <a:solidFill>
                  <a:schemeClr val="bg1">
                    <a:alpha val="99000"/>
                  </a:schemeClr>
                </a:solidFill>
                <a:ea typeface="Kozuka Gothic Pro R" pitchFamily="34" charset="-128"/>
              </a:endParaRPr>
            </a:p>
          </p:txBody>
        </p:sp>
      </p:grpSp>
      <p:grpSp>
        <p:nvGrpSpPr>
          <p:cNvPr id="50" name="Group 49"/>
          <p:cNvGrpSpPr/>
          <p:nvPr/>
        </p:nvGrpSpPr>
        <p:grpSpPr>
          <a:xfrm>
            <a:off x="437270" y="4979469"/>
            <a:ext cx="3474348" cy="1117383"/>
            <a:chOff x="663337" y="5615470"/>
            <a:chExt cx="3474348" cy="1117383"/>
          </a:xfrm>
        </p:grpSpPr>
        <p:cxnSp>
          <p:nvCxnSpPr>
            <p:cNvPr id="39" name="Straight Arrow Connector 38"/>
            <p:cNvCxnSpPr/>
            <p:nvPr/>
          </p:nvCxnSpPr>
          <p:spPr bwMode="auto">
            <a:xfrm flipV="1">
              <a:off x="999934" y="5835406"/>
              <a:ext cx="0" cy="897447"/>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0" name="Straight Arrow Connector 39"/>
            <p:cNvCxnSpPr/>
            <p:nvPr/>
          </p:nvCxnSpPr>
          <p:spPr bwMode="auto">
            <a:xfrm>
              <a:off x="984695" y="6720306"/>
              <a:ext cx="3152990" cy="935"/>
            </a:xfrm>
            <a:prstGeom prst="straightConnector1">
              <a:avLst/>
            </a:pr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1" name="Rectangle 40"/>
            <p:cNvSpPr/>
            <p:nvPr/>
          </p:nvSpPr>
          <p:spPr>
            <a:xfrm rot="16200000">
              <a:off x="267764" y="6011043"/>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bg1">
                      <a:alpha val="99000"/>
                    </a:schemeClr>
                  </a:solidFill>
                </a:rPr>
                <a:t>Compute </a:t>
              </a:r>
            </a:p>
          </p:txBody>
        </p:sp>
        <p:sp>
          <p:nvSpPr>
            <p:cNvPr id="48" name="Freeform 47"/>
            <p:cNvSpPr/>
            <p:nvPr/>
          </p:nvSpPr>
          <p:spPr>
            <a:xfrm>
              <a:off x="997841" y="5891755"/>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bg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49" name="Straight Connector 48"/>
            <p:cNvCxnSpPr/>
            <p:nvPr/>
          </p:nvCxnSpPr>
          <p:spPr bwMode="auto">
            <a:xfrm>
              <a:off x="1023975" y="6266416"/>
              <a:ext cx="2963103" cy="24852"/>
            </a:xfrm>
            <a:prstGeom prst="line">
              <a:avLst/>
            </a:prstGeom>
            <a:ln w="19050">
              <a:solidFill>
                <a:schemeClr val="bg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cxnSp>
        <p:nvCxnSpPr>
          <p:cNvPr id="63" name="Straight Connector 62"/>
          <p:cNvCxnSpPr/>
          <p:nvPr/>
        </p:nvCxnSpPr>
        <p:spPr>
          <a:xfrm>
            <a:off x="0" y="33988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0" y="4846656"/>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0" y="1970314"/>
            <a:ext cx="7211472" cy="0"/>
          </a:xfrm>
          <a:prstGeom prst="line">
            <a:avLst/>
          </a:prstGeom>
          <a:ln>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205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ile:BicycleAfterCrashWithCar 1648.jpg">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0" y="1"/>
            <a:ext cx="12182974"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9" name="Rectangle 8"/>
          <p:cNvSpPr/>
          <p:nvPr/>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Rectangle 11"/>
          <p:cNvSpPr/>
          <p:nvPr/>
        </p:nvSpPr>
        <p:spPr bwMode="auto">
          <a:xfrm>
            <a:off x="8728315" y="3429000"/>
            <a:ext cx="2960915" cy="29609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200" dirty="0" smtClean="0">
                <a:gradFill>
                  <a:gsLst>
                    <a:gs pos="0">
                      <a:srgbClr val="FFFFFF"/>
                    </a:gs>
                    <a:gs pos="100000">
                      <a:srgbClr val="FFFFFF"/>
                    </a:gs>
                  </a:gsLst>
                  <a:lin ang="5400000" scaled="0"/>
                </a:gradFill>
              </a:rPr>
              <a:t>Recovering from Hardware Failures</a:t>
            </a:r>
          </a:p>
        </p:txBody>
      </p:sp>
    </p:spTree>
    <p:extLst>
      <p:ext uri="{BB962C8B-B14F-4D97-AF65-F5344CB8AC3E}">
        <p14:creationId xmlns:p14="http://schemas.microsoft.com/office/powerpoint/2010/main" val="324556652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39757" y="4837059"/>
            <a:ext cx="1607803" cy="694552"/>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9" name="Rectangle 8"/>
          <p:cNvSpPr/>
          <p:nvPr/>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42640" y="285966"/>
            <a:ext cx="1689449" cy="1486715"/>
          </a:xfrm>
          <a:prstGeom prst="rect">
            <a:avLst/>
          </a:prstGeom>
        </p:spPr>
      </p:pic>
      <p:pic>
        <p:nvPicPr>
          <p:cNvPr id="14346" name="Picture 143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73360" y="817213"/>
            <a:ext cx="1689449" cy="976385"/>
          </a:xfrm>
          <a:prstGeom prst="rect">
            <a:avLst/>
          </a:prstGeom>
        </p:spPr>
      </p:pic>
      <p:pic>
        <p:nvPicPr>
          <p:cNvPr id="14347" name="Picture 1434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6137" y="925216"/>
            <a:ext cx="533633" cy="84355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Down Arrow 10"/>
          <p:cNvSpPr/>
          <p:nvPr/>
        </p:nvSpPr>
        <p:spPr bwMode="auto">
          <a:xfrm>
            <a:off x="5096089" y="3861057"/>
            <a:ext cx="286871" cy="922867"/>
          </a:xfrm>
          <a:prstGeom prst="downArrow">
            <a:avLst>
              <a:gd name="adj1" fmla="val 42122"/>
              <a:gd name="adj2" fmla="val 62085"/>
            </a:avLst>
          </a:prstGeom>
          <a:solidFill>
            <a:srgbClr val="85B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solidFill>
            <a:srgbClr val="85B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4378191"/>
              <a:ext cx="1607803" cy="694552"/>
            </a:xfrm>
            <a:prstGeom prst="rect">
              <a:avLst/>
            </a:prstGeom>
          </p:spPr>
        </p:pic>
        <p:pic>
          <p:nvPicPr>
            <p:cNvPr id="81" name="Picture 8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4378191"/>
              <a:ext cx="1607803" cy="694552"/>
            </a:xfrm>
            <a:prstGeom prst="rect">
              <a:avLst/>
            </a:prstGeom>
          </p:spPr>
        </p:pic>
        <p:pic>
          <p:nvPicPr>
            <p:cNvPr id="82" name="Picture 8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4378191"/>
              <a:ext cx="1607803" cy="694552"/>
            </a:xfrm>
            <a:prstGeom prst="rect">
              <a:avLst/>
            </a:prstGeom>
          </p:spPr>
        </p:pic>
        <p:pic>
          <p:nvPicPr>
            <p:cNvPr id="83" name="Picture 8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4378191"/>
              <a:ext cx="1607803" cy="694552"/>
            </a:xfrm>
            <a:prstGeom prst="rect">
              <a:avLst/>
            </a:prstGeom>
          </p:spPr>
        </p:pic>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4378191"/>
              <a:ext cx="1607803" cy="694552"/>
            </a:xfrm>
            <a:prstGeom prst="rect">
              <a:avLst/>
            </a:prstGeom>
          </p:spPr>
        </p:pic>
        <p:pic>
          <p:nvPicPr>
            <p:cNvPr id="85" name="Picture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4378191"/>
              <a:ext cx="1607803" cy="694552"/>
            </a:xfrm>
            <a:prstGeom prst="rect">
              <a:avLst/>
            </a:prstGeom>
          </p:spPr>
        </p:pic>
        <p:pic>
          <p:nvPicPr>
            <p:cNvPr id="86" name="Picture 8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181600"/>
              <a:ext cx="1607803" cy="694552"/>
            </a:xfrm>
            <a:prstGeom prst="rect">
              <a:avLst/>
            </a:prstGeom>
          </p:spPr>
        </p:pic>
        <p:pic>
          <p:nvPicPr>
            <p:cNvPr id="87" name="Picture 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181600"/>
              <a:ext cx="1607803" cy="694552"/>
            </a:xfrm>
            <a:prstGeom prst="rect">
              <a:avLst/>
            </a:prstGeom>
          </p:spPr>
        </p:pic>
        <p:pic>
          <p:nvPicPr>
            <p:cNvPr id="88" name="Picture 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181600"/>
              <a:ext cx="1607803" cy="694552"/>
            </a:xfrm>
            <a:prstGeom prst="rect">
              <a:avLst/>
            </a:prstGeom>
          </p:spPr>
        </p:pic>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8726" y="5181600"/>
              <a:ext cx="1607803" cy="694552"/>
            </a:xfrm>
            <a:prstGeom prst="rect">
              <a:avLst/>
            </a:prstGeom>
          </p:spPr>
        </p:pic>
        <p:pic>
          <p:nvPicPr>
            <p:cNvPr id="90" name="Picture 8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2855" y="5181600"/>
              <a:ext cx="1607803" cy="694552"/>
            </a:xfrm>
            <a:prstGeom prst="rect">
              <a:avLst/>
            </a:prstGeom>
          </p:spPr>
        </p:pic>
        <p:pic>
          <p:nvPicPr>
            <p:cNvPr id="91" name="Picture 9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181600"/>
              <a:ext cx="1607803" cy="694552"/>
            </a:xfrm>
            <a:prstGeom prst="rect">
              <a:avLst/>
            </a:prstGeom>
          </p:spPr>
        </p:pic>
        <p:pic>
          <p:nvPicPr>
            <p:cNvPr id="92" name="Picture 9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181600"/>
              <a:ext cx="1607803" cy="694552"/>
            </a:xfrm>
            <a:prstGeom prst="rect">
              <a:avLst/>
            </a:prstGeom>
          </p:spPr>
        </p:pic>
        <p:pic>
          <p:nvPicPr>
            <p:cNvPr id="93" name="Picture 9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181600"/>
              <a:ext cx="1607803" cy="694552"/>
            </a:xfrm>
            <a:prstGeom prst="rect">
              <a:avLst/>
            </a:prstGeom>
          </p:spPr>
        </p:pic>
        <p:pic>
          <p:nvPicPr>
            <p:cNvPr id="94" name="Picture 9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3661" y="5985009"/>
              <a:ext cx="1607803" cy="694552"/>
            </a:xfrm>
            <a:prstGeom prst="rect">
              <a:avLst/>
            </a:prstGeom>
          </p:spPr>
        </p:pic>
        <p:pic>
          <p:nvPicPr>
            <p:cNvPr id="95" name="Picture 9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0468" y="5985009"/>
              <a:ext cx="1607803" cy="694552"/>
            </a:xfrm>
            <a:prstGeom prst="rect">
              <a:avLst/>
            </a:prstGeom>
          </p:spPr>
        </p:pic>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04597" y="5985009"/>
              <a:ext cx="1607803" cy="694552"/>
            </a:xfrm>
            <a:prstGeom prst="rect">
              <a:avLst/>
            </a:prstGeom>
          </p:spPr>
        </p:pic>
        <p:pic>
          <p:nvPicPr>
            <p:cNvPr id="97" name="Picture 9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08726" y="5985009"/>
              <a:ext cx="1607803" cy="694552"/>
            </a:xfrm>
            <a:prstGeom prst="rect">
              <a:avLst/>
            </a:prstGeom>
          </p:spPr>
        </p:pic>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2855" y="5985009"/>
              <a:ext cx="1607803" cy="694552"/>
            </a:xfrm>
            <a:prstGeom prst="rect">
              <a:avLst/>
            </a:prstGeom>
          </p:spPr>
        </p:pic>
        <p:pic>
          <p:nvPicPr>
            <p:cNvPr id="99" name="Picture 9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16984" y="5985009"/>
              <a:ext cx="1607803" cy="694552"/>
            </a:xfrm>
            <a:prstGeom prst="rect">
              <a:avLst/>
            </a:prstGeom>
          </p:spPr>
        </p:pic>
        <p:pic>
          <p:nvPicPr>
            <p:cNvPr id="100" name="Picture 9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1113" y="5985009"/>
              <a:ext cx="1607803" cy="694552"/>
            </a:xfrm>
            <a:prstGeom prst="rect">
              <a:avLst/>
            </a:prstGeom>
          </p:spPr>
        </p:pic>
        <p:pic>
          <p:nvPicPr>
            <p:cNvPr id="101" name="Picture 1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25245" y="5985009"/>
              <a:ext cx="1607803" cy="694552"/>
            </a:xfrm>
            <a:prstGeom prst="rect">
              <a:avLst/>
            </a:prstGeom>
          </p:spPr>
        </p:pic>
      </p:grpSp>
      <p:pic>
        <p:nvPicPr>
          <p:cNvPr id="103" name="Picture 10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35624" y="4834352"/>
            <a:ext cx="1607803" cy="694552"/>
          </a:xfrm>
          <a:prstGeom prst="rect">
            <a:avLst/>
          </a:prstGeom>
        </p:spPr>
      </p:pic>
      <p:pic>
        <p:nvPicPr>
          <p:cNvPr id="104" name="Picture 10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39361" y="4834352"/>
            <a:ext cx="1607803" cy="694552"/>
          </a:xfrm>
          <a:prstGeom prst="rect">
            <a:avLst/>
          </a:prstGeom>
        </p:spPr>
      </p:pic>
      <p:sp>
        <p:nvSpPr>
          <p:cNvPr id="109" name="Rectangle 108"/>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TextBox 112"/>
          <p:cNvSpPr txBox="1"/>
          <p:nvPr/>
        </p:nvSpPr>
        <p:spPr>
          <a:xfrm>
            <a:off x="339026" y="4417605"/>
            <a:ext cx="3635453"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 Datacenter</a:t>
            </a:r>
            <a:endParaRPr lang="en-US" sz="1800" dirty="0">
              <a:gradFill>
                <a:gsLst>
                  <a:gs pos="0">
                    <a:srgbClr val="FFFFFF"/>
                  </a:gs>
                  <a:gs pos="100000">
                    <a:srgbClr val="FFFFFF"/>
                  </a:gs>
                </a:gsLst>
                <a:lin ang="5400000" scaled="0"/>
              </a:gradFill>
            </a:endParaRPr>
          </a:p>
        </p:txBody>
      </p:sp>
      <p:grpSp>
        <p:nvGrpSpPr>
          <p:cNvPr id="2" name="Group 1"/>
          <p:cNvGrpSpPr/>
          <p:nvPr/>
        </p:nvGrpSpPr>
        <p:grpSpPr>
          <a:xfrm>
            <a:off x="6163815" y="4859438"/>
            <a:ext cx="1559689" cy="647013"/>
            <a:chOff x="6143874" y="4848820"/>
            <a:chExt cx="1603514" cy="665193"/>
          </a:xfrm>
        </p:grpSpPr>
        <p:pic>
          <p:nvPicPr>
            <p:cNvPr id="55" name="Picture 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43874" y="4848820"/>
              <a:ext cx="1603514" cy="665193"/>
            </a:xfrm>
            <a:prstGeom prst="rect">
              <a:avLst/>
            </a:prstGeom>
          </p:spPr>
        </p:pic>
        <p:pic>
          <p:nvPicPr>
            <p:cNvPr id="51" name="Picture 50"/>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73511" y="4899227"/>
              <a:ext cx="540279" cy="540279"/>
            </a:xfrm>
            <a:prstGeom prst="rect">
              <a:avLst/>
            </a:prstGeom>
          </p:spPr>
        </p:pic>
      </p:grpSp>
      <p:grpSp>
        <p:nvGrpSpPr>
          <p:cNvPr id="3" name="Group 2"/>
          <p:cNvGrpSpPr/>
          <p:nvPr/>
        </p:nvGrpSpPr>
        <p:grpSpPr>
          <a:xfrm>
            <a:off x="7844717" y="4836448"/>
            <a:ext cx="1607803" cy="694552"/>
            <a:chOff x="9644337" y="5637733"/>
            <a:chExt cx="1607803" cy="694552"/>
          </a:xfrm>
        </p:grpSpPr>
        <p:pic>
          <p:nvPicPr>
            <p:cNvPr id="53" name="Picture 5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644337" y="5637733"/>
              <a:ext cx="1607803" cy="694552"/>
            </a:xfrm>
            <a:prstGeom prst="rect">
              <a:avLst/>
            </a:prstGeom>
          </p:spPr>
        </p:pic>
        <p:pic>
          <p:nvPicPr>
            <p:cNvPr id="52" name="Picture 51"/>
            <p:cNvPicPr>
              <a:picLocks noChangeAspect="1"/>
            </p:cNvPicPr>
            <p:nvPr/>
          </p:nvPicPr>
          <p:blipFill>
            <a:blip r:embed="rId13" cstate="print">
              <a:duotone>
                <a:prstClr val="black"/>
                <a:schemeClr val="bg1">
                  <a:tint val="45000"/>
                  <a:satMod val="400000"/>
                </a:schemeClr>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201230" y="5736690"/>
              <a:ext cx="494017" cy="494017"/>
            </a:xfrm>
            <a:prstGeom prst="rect">
              <a:avLst/>
            </a:prstGeom>
          </p:spPr>
        </p:pic>
      </p:grpSp>
      <p:cxnSp>
        <p:nvCxnSpPr>
          <p:cNvPr id="57" name="Elbow Connector 56"/>
          <p:cNvCxnSpPr>
            <a:stCxn id="59" idx="4"/>
            <a:endCxn id="58" idx="0"/>
          </p:cNvCxnSpPr>
          <p:nvPr/>
        </p:nvCxnSpPr>
        <p:spPr>
          <a:xfrm rot="16200000" flipH="1">
            <a:off x="7329058" y="3475649"/>
            <a:ext cx="933314" cy="1704129"/>
          </a:xfrm>
          <a:prstGeom prst="bentConnector3">
            <a:avLst>
              <a:gd name="adj1" fmla="val 50000"/>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8" name="Oval 57"/>
          <p:cNvSpPr/>
          <p:nvPr/>
        </p:nvSpPr>
        <p:spPr bwMode="auto">
          <a:xfrm>
            <a:off x="8474321" y="4794371"/>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9" name="Oval 58"/>
          <p:cNvSpPr/>
          <p:nvPr/>
        </p:nvSpPr>
        <p:spPr bwMode="auto">
          <a:xfrm>
            <a:off x="6770192"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3" name="Picture 6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844717" y="4836448"/>
            <a:ext cx="1607803" cy="694552"/>
          </a:xfrm>
          <a:prstGeom prst="rect">
            <a:avLst/>
          </a:prstGeom>
        </p:spPr>
      </p:pic>
      <p:pic>
        <p:nvPicPr>
          <p:cNvPr id="74" name="Picture 7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46650" y="4836448"/>
            <a:ext cx="1607803" cy="694552"/>
          </a:xfrm>
          <a:prstGeom prst="rect">
            <a:avLst/>
          </a:prstGeom>
        </p:spPr>
      </p:pic>
      <p:grpSp>
        <p:nvGrpSpPr>
          <p:cNvPr id="68" name="Group 67"/>
          <p:cNvGrpSpPr/>
          <p:nvPr/>
        </p:nvGrpSpPr>
        <p:grpSpPr>
          <a:xfrm>
            <a:off x="7873904" y="4866364"/>
            <a:ext cx="1562783" cy="644852"/>
            <a:chOff x="2097374" y="3719871"/>
            <a:chExt cx="1562783" cy="644852"/>
          </a:xfrm>
        </p:grpSpPr>
        <p:sp>
          <p:nvSpPr>
            <p:cNvPr id="69" name="Rounded Rectangle 68"/>
            <p:cNvSpPr/>
            <p:nvPr/>
          </p:nvSpPr>
          <p:spPr bwMode="auto">
            <a:xfrm>
              <a:off x="2097374" y="3719871"/>
              <a:ext cx="1562783" cy="644852"/>
            </a:xfrm>
            <a:prstGeom prst="roundRect">
              <a:avLst>
                <a:gd name="adj" fmla="val 11704"/>
              </a:avLst>
            </a:prstGeom>
            <a:solidFill>
              <a:srgbClr val="85BCE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0" name="Picture 69"/>
            <p:cNvPicPr>
              <a:picLocks noChangeAspect="1"/>
            </p:cNvPicPr>
            <p:nvPr/>
          </p:nvPicPr>
          <p:blipFill>
            <a:blip r:embed="rId16" cstate="print">
              <a:duotone>
                <a:prstClr val="black"/>
                <a:schemeClr val="bg1">
                  <a:tint val="45000"/>
                  <a:satMod val="400000"/>
                </a:schemeClr>
              </a:duotone>
              <a:extLst>
                <a:ext uri="{BEBA8EAE-BF5A-486C-A8C5-ECC9F3942E4B}">
                  <a14:imgProps xmlns:a14="http://schemas.microsoft.com/office/drawing/2010/main">
                    <a14:imgLayer r:embed="rId17">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615591" y="3772205"/>
              <a:ext cx="526347" cy="526347"/>
            </a:xfrm>
            <a:prstGeom prst="rect">
              <a:avLst/>
            </a:prstGeom>
          </p:spPr>
        </p:pic>
      </p:grpSp>
    </p:spTree>
    <p:extLst>
      <p:ext uri="{BB962C8B-B14F-4D97-AF65-F5344CB8AC3E}">
        <p14:creationId xmlns:p14="http://schemas.microsoft.com/office/powerpoint/2010/main" val="148269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xit" presetSubtype="0" fill="hold" grpId="1" nodeType="afterEffect">
                                  <p:stCondLst>
                                    <p:cond delay="250"/>
                                  </p:stCondLst>
                                  <p:childTnLst>
                                    <p:animEffect transition="out" filter="fade">
                                      <p:cBhvr>
                                        <p:cTn id="10" dur="500"/>
                                        <p:tgtEl>
                                          <p:spTgt spid="78"/>
                                        </p:tgtEl>
                                      </p:cBhvr>
                                    </p:animEffect>
                                    <p:set>
                                      <p:cBhvr>
                                        <p:cTn id="11" dur="1" fill="hold">
                                          <p:stCondLst>
                                            <p:cond delay="499"/>
                                          </p:stCondLst>
                                        </p:cTn>
                                        <p:tgtEl>
                                          <p:spTgt spid="7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500"/>
                            </p:stCondLst>
                            <p:childTnLst>
                              <p:par>
                                <p:cTn id="18" presetID="10" presetClass="entr" presetSubtype="0" fill="hold" nodeType="afterEffect">
                                  <p:stCondLst>
                                    <p:cond delay="150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childTnLst>
                          </p:cTn>
                        </p:par>
                        <p:par>
                          <p:cTn id="21" fill="hold">
                            <p:stCondLst>
                              <p:cond delay="2500"/>
                            </p:stCondLst>
                            <p:childTnLst>
                              <p:par>
                                <p:cTn id="22" presetID="42" presetClass="entr" presetSubtype="0" fill="hold" nodeType="afterEffect">
                                  <p:stCondLst>
                                    <p:cond delay="75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1000"/>
                                        <p:tgtEl>
                                          <p:spTgt spid="68"/>
                                        </p:tgtEl>
                                      </p:cBhvr>
                                    </p:animEffect>
                                    <p:anim calcmode="lin" valueType="num">
                                      <p:cBhvr>
                                        <p:cTn id="25" dur="1000" fill="hold"/>
                                        <p:tgtEl>
                                          <p:spTgt spid="68"/>
                                        </p:tgtEl>
                                        <p:attrNameLst>
                                          <p:attrName>ppt_x</p:attrName>
                                        </p:attrNameLst>
                                      </p:cBhvr>
                                      <p:tavLst>
                                        <p:tav tm="0">
                                          <p:val>
                                            <p:strVal val="#ppt_x"/>
                                          </p:val>
                                        </p:tav>
                                        <p:tav tm="100000">
                                          <p:val>
                                            <p:strVal val="#ppt_x"/>
                                          </p:val>
                                        </p:tav>
                                      </p:tavLst>
                                    </p:anim>
                                    <p:anim calcmode="lin" valueType="num">
                                      <p:cBhvr>
                                        <p:cTn id="26" dur="1000" fill="hold"/>
                                        <p:tgtEl>
                                          <p:spTgt spid="68"/>
                                        </p:tgtEl>
                                        <p:attrNameLst>
                                          <p:attrName>ppt_y</p:attrName>
                                        </p:attrNameLst>
                                      </p:cBhvr>
                                      <p:tavLst>
                                        <p:tav tm="0">
                                          <p:val>
                                            <p:strVal val="#ppt_y+.1"/>
                                          </p:val>
                                        </p:tav>
                                        <p:tav tm="100000">
                                          <p:val>
                                            <p:strVal val="#ppt_y"/>
                                          </p:val>
                                        </p:tav>
                                      </p:tavLst>
                                    </p:anim>
                                  </p:childTnLst>
                                </p:cTn>
                              </p:par>
                            </p:childTnLst>
                          </p:cTn>
                        </p:par>
                        <p:par>
                          <p:cTn id="27" fill="hold">
                            <p:stCondLst>
                              <p:cond delay="4250"/>
                            </p:stCondLst>
                            <p:childTnLst>
                              <p:par>
                                <p:cTn id="28" presetID="10" presetClass="exit" presetSubtype="0" fill="hold" nodeType="afterEffect">
                                  <p:stCondLst>
                                    <p:cond delay="1000"/>
                                  </p:stCondLst>
                                  <p:childTnLst>
                                    <p:animEffect transition="out" filter="fade">
                                      <p:cBhvr>
                                        <p:cTn id="29" dur="500"/>
                                        <p:tgtEl>
                                          <p:spTgt spid="68"/>
                                        </p:tgtEl>
                                      </p:cBhvr>
                                    </p:animEffect>
                                    <p:set>
                                      <p:cBhvr>
                                        <p:cTn id="30" dur="1" fill="hold">
                                          <p:stCondLst>
                                            <p:cond delay="499"/>
                                          </p:stCondLst>
                                        </p:cTn>
                                        <p:tgtEl>
                                          <p:spTgt spid="68"/>
                                        </p:tgtEl>
                                        <p:attrNameLst>
                                          <p:attrName>style.visibility</p:attrName>
                                        </p:attrNameLst>
                                      </p:cBhvr>
                                      <p:to>
                                        <p:strVal val="hidden"/>
                                      </p:to>
                                    </p:set>
                                  </p:childTnLst>
                                </p:cTn>
                              </p:par>
                            </p:childTnLst>
                          </p:cTn>
                        </p:par>
                        <p:par>
                          <p:cTn id="31" fill="hold">
                            <p:stCondLst>
                              <p:cond delay="5750"/>
                            </p:stCondLst>
                            <p:childTnLst>
                              <p:par>
                                <p:cTn id="32" presetID="10" presetClass="entr" presetSubtype="0" fill="hold" nodeType="afterEffect">
                                  <p:stCondLst>
                                    <p:cond delay="50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750"/>
                                        <p:tgtEl>
                                          <p:spTgt spid="74"/>
                                        </p:tgtEl>
                                      </p:cBhvr>
                                    </p:animEffect>
                                  </p:childTnLst>
                                </p:cTn>
                              </p:par>
                            </p:childTnLst>
                          </p:cTn>
                        </p:par>
                        <p:par>
                          <p:cTn id="35" fill="hold">
                            <p:stCondLst>
                              <p:cond delay="7000"/>
                            </p:stCondLst>
                            <p:childTnLst>
                              <p:par>
                                <p:cTn id="36" presetID="22" presetClass="entr" presetSubtype="8" fill="hold" nodeType="after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wipe(left)">
                                      <p:cBhvr>
                                        <p:cTn id="38" dur="500"/>
                                        <p:tgtEl>
                                          <p:spTgt spid="57"/>
                                        </p:tgtEl>
                                      </p:cBhvr>
                                    </p:animEffect>
                                  </p:childTnLst>
                                </p:cTn>
                              </p:par>
                            </p:childTnLst>
                          </p:cTn>
                        </p:par>
                        <p:par>
                          <p:cTn id="39" fill="hold">
                            <p:stCondLst>
                              <p:cond delay="7500"/>
                            </p:stCondLst>
                            <p:childTnLst>
                              <p:par>
                                <p:cTn id="40" presetID="10" presetClass="exit" presetSubtype="0" fill="hold" nodeType="afterEffect">
                                  <p:stCondLst>
                                    <p:cond delay="0"/>
                                  </p:stCondLst>
                                  <p:childTnLst>
                                    <p:animEffect transition="out" filter="fade">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04"/>
                                        </p:tgtEl>
                                      </p:cBhvr>
                                    </p:animEffect>
                                    <p:set>
                                      <p:cBhvr>
                                        <p:cTn id="45" dur="1" fill="hold">
                                          <p:stCondLst>
                                            <p:cond delay="499"/>
                                          </p:stCondLst>
                                        </p:cTn>
                                        <p:tgtEl>
                                          <p:spTgt spid="1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641337"/>
            <a:ext cx="11149013" cy="1329595"/>
          </a:xfrm>
        </p:spPr>
        <p:txBody>
          <a:bodyPr/>
          <a:lstStyle/>
          <a:p>
            <a:pPr algn="ctr"/>
            <a:r>
              <a:rPr lang="en-US" sz="9600" dirty="0">
                <a:solidFill>
                  <a:srgbClr val="00B0F0"/>
                </a:solidFill>
              </a:rPr>
              <a:t>99.95% </a:t>
            </a:r>
            <a:r>
              <a:rPr lang="en-US" sz="9600" dirty="0"/>
              <a:t>Monthly SLA</a:t>
            </a:r>
          </a:p>
        </p:txBody>
      </p:sp>
    </p:spTree>
    <p:extLst>
      <p:ext uri="{BB962C8B-B14F-4D97-AF65-F5344CB8AC3E}">
        <p14:creationId xmlns:p14="http://schemas.microsoft.com/office/powerpoint/2010/main" val="289404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0" y="45719"/>
            <a:ext cx="12188825" cy="6812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9" name="Rectangle 8"/>
          <p:cNvSpPr/>
          <p:nvPr/>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 name="Rectangle 1"/>
          <p:cNvSpPr/>
          <p:nvPr/>
        </p:nvSpPr>
        <p:spPr bwMode="auto">
          <a:xfrm>
            <a:off x="520485" y="468085"/>
            <a:ext cx="2960915" cy="29609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600" dirty="0" smtClean="0">
                <a:gradFill>
                  <a:gsLst>
                    <a:gs pos="0">
                      <a:srgbClr val="FFFFFF"/>
                    </a:gs>
                    <a:gs pos="100000">
                      <a:srgbClr val="FFFFFF"/>
                    </a:gs>
                  </a:gsLst>
                  <a:lin ang="5400000" scaled="0"/>
                </a:gradFill>
              </a:rPr>
              <a:t>Smooth Updates</a:t>
            </a:r>
          </a:p>
        </p:txBody>
      </p:sp>
    </p:spTree>
    <p:extLst>
      <p:ext uri="{BB962C8B-B14F-4D97-AF65-F5344CB8AC3E}">
        <p14:creationId xmlns:p14="http://schemas.microsoft.com/office/powerpoint/2010/main" val="387984694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bwMode="auto">
          <a:xfrm>
            <a:off x="9719732" y="1133475"/>
            <a:ext cx="2116666" cy="2315516"/>
          </a:xfrm>
          <a:prstGeom prst="roundRect">
            <a:avLst>
              <a:gd name="adj" fmla="val 6267"/>
            </a:avLst>
          </a:prstGeom>
          <a:solidFill>
            <a:srgbClr val="FFFFFF">
              <a:alpha val="10196"/>
            </a:srgbClr>
          </a:solidFill>
          <a:ln w="28575">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0" name="Down Arrow 59"/>
          <p:cNvSpPr/>
          <p:nvPr/>
        </p:nvSpPr>
        <p:spPr bwMode="auto">
          <a:xfrm>
            <a:off x="10600014" y="2649110"/>
            <a:ext cx="353327" cy="1673380"/>
          </a:xfrm>
          <a:prstGeom prst="downArrow">
            <a:avLst>
              <a:gd name="adj1" fmla="val 42122"/>
              <a:gd name="adj2" fmla="val 62085"/>
            </a:avLst>
          </a:prstGeom>
          <a:solidFill>
            <a:srgbClr val="85BCE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9750" y="4834324"/>
            <a:ext cx="1607804" cy="69455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9" name="Rectangle 8"/>
          <p:cNvSpPr/>
          <p:nvPr/>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42640" y="285966"/>
            <a:ext cx="1689449" cy="1486715"/>
          </a:xfrm>
          <a:prstGeom prst="rect">
            <a:avLst/>
          </a:prstGeom>
        </p:spPr>
      </p:pic>
      <p:pic>
        <p:nvPicPr>
          <p:cNvPr id="14346" name="Picture 143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3360" y="817213"/>
            <a:ext cx="1689449" cy="976385"/>
          </a:xfrm>
          <a:prstGeom prst="rect">
            <a:avLst/>
          </a:prstGeom>
        </p:spPr>
      </p:pic>
      <p:pic>
        <p:nvPicPr>
          <p:cNvPr id="14347" name="Picture 143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26137" y="925216"/>
            <a:ext cx="533633" cy="84355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Down Arrow 10"/>
          <p:cNvSpPr/>
          <p:nvPr/>
        </p:nvSpPr>
        <p:spPr bwMode="auto">
          <a:xfrm>
            <a:off x="5096089" y="3861057"/>
            <a:ext cx="286871" cy="922867"/>
          </a:xfrm>
          <a:prstGeom prst="downArrow">
            <a:avLst>
              <a:gd name="adj1" fmla="val 42122"/>
              <a:gd name="adj2" fmla="val 62085"/>
            </a:avLst>
          </a:prstGeom>
          <a:solidFill>
            <a:srgbClr val="85B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6800215" y="3861057"/>
            <a:ext cx="286871" cy="922867"/>
          </a:xfrm>
          <a:prstGeom prst="downArrow">
            <a:avLst>
              <a:gd name="adj1" fmla="val 42122"/>
              <a:gd name="adj2" fmla="val 62085"/>
            </a:avLst>
          </a:prstGeom>
          <a:solidFill>
            <a:srgbClr val="85B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3661" y="4378191"/>
              <a:ext cx="1607803" cy="694552"/>
            </a:xfrm>
            <a:prstGeom prst="rect">
              <a:avLst/>
            </a:prstGeom>
          </p:spPr>
        </p:pic>
        <p:pic>
          <p:nvPicPr>
            <p:cNvPr id="81" name="Picture 8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0468" y="4378191"/>
              <a:ext cx="1607803" cy="694552"/>
            </a:xfrm>
            <a:prstGeom prst="rect">
              <a:avLst/>
            </a:prstGeom>
          </p:spPr>
        </p:pic>
        <p:pic>
          <p:nvPicPr>
            <p:cNvPr id="82" name="Picture 8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04597" y="4378191"/>
              <a:ext cx="1607803" cy="694552"/>
            </a:xfrm>
            <a:prstGeom prst="rect">
              <a:avLst/>
            </a:prstGeom>
          </p:spPr>
        </p:pic>
        <p:pic>
          <p:nvPicPr>
            <p:cNvPr id="83" name="Picture 8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16984" y="4378191"/>
              <a:ext cx="1607803" cy="694552"/>
            </a:xfrm>
            <a:prstGeom prst="rect">
              <a:avLst/>
            </a:prstGeom>
          </p:spPr>
        </p:pic>
        <p:pic>
          <p:nvPicPr>
            <p:cNvPr id="84" name="Picture 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21113" y="4378191"/>
              <a:ext cx="1607803" cy="694552"/>
            </a:xfrm>
            <a:prstGeom prst="rect">
              <a:avLst/>
            </a:prstGeom>
          </p:spPr>
        </p:pic>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25245" y="4378191"/>
              <a:ext cx="1607803" cy="694552"/>
            </a:xfrm>
            <a:prstGeom prst="rect">
              <a:avLst/>
            </a:prstGeom>
          </p:spPr>
        </p:pic>
        <p:pic>
          <p:nvPicPr>
            <p:cNvPr id="86" name="Picture 8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3661" y="5181600"/>
              <a:ext cx="1607803" cy="694552"/>
            </a:xfrm>
            <a:prstGeom prst="rect">
              <a:avLst/>
            </a:prstGeom>
          </p:spPr>
        </p:pic>
        <p:pic>
          <p:nvPicPr>
            <p:cNvPr id="87" name="Picture 8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0468" y="5181600"/>
              <a:ext cx="1607803" cy="694552"/>
            </a:xfrm>
            <a:prstGeom prst="rect">
              <a:avLst/>
            </a:prstGeom>
          </p:spPr>
        </p:pic>
        <p:pic>
          <p:nvPicPr>
            <p:cNvPr id="88" name="Picture 8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04597" y="5181600"/>
              <a:ext cx="1607803" cy="694552"/>
            </a:xfrm>
            <a:prstGeom prst="rect">
              <a:avLst/>
            </a:prstGeom>
          </p:spPr>
        </p:pic>
        <p:pic>
          <p:nvPicPr>
            <p:cNvPr id="89" name="Picture 8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6" y="5181600"/>
              <a:ext cx="1607803" cy="694552"/>
            </a:xfrm>
            <a:prstGeom prst="rect">
              <a:avLst/>
            </a:prstGeom>
          </p:spPr>
        </p:pic>
        <p:pic>
          <p:nvPicPr>
            <p:cNvPr id="90" name="Picture 8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2855" y="5181600"/>
              <a:ext cx="1607803" cy="694552"/>
            </a:xfrm>
            <a:prstGeom prst="rect">
              <a:avLst/>
            </a:prstGeom>
          </p:spPr>
        </p:pic>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16984" y="5181600"/>
              <a:ext cx="1607803" cy="694552"/>
            </a:xfrm>
            <a:prstGeom prst="rect">
              <a:avLst/>
            </a:prstGeom>
          </p:spPr>
        </p:pic>
        <p:pic>
          <p:nvPicPr>
            <p:cNvPr id="92" name="Picture 9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21113" y="5181600"/>
              <a:ext cx="1607803" cy="694552"/>
            </a:xfrm>
            <a:prstGeom prst="rect">
              <a:avLst/>
            </a:prstGeom>
          </p:spPr>
        </p:pic>
        <p:pic>
          <p:nvPicPr>
            <p:cNvPr id="93" name="Picture 9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25245" y="5181600"/>
              <a:ext cx="1607803" cy="694552"/>
            </a:xfrm>
            <a:prstGeom prst="rect">
              <a:avLst/>
            </a:prstGeom>
          </p:spPr>
        </p:pic>
        <p:pic>
          <p:nvPicPr>
            <p:cNvPr id="94" name="Picture 9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3661" y="5985009"/>
              <a:ext cx="1607803" cy="694552"/>
            </a:xfrm>
            <a:prstGeom prst="rect">
              <a:avLst/>
            </a:prstGeom>
          </p:spPr>
        </p:pic>
        <p:pic>
          <p:nvPicPr>
            <p:cNvPr id="95" name="Picture 9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0468" y="5985009"/>
              <a:ext cx="1607803" cy="694552"/>
            </a:xfrm>
            <a:prstGeom prst="rect">
              <a:avLst/>
            </a:prstGeom>
          </p:spPr>
        </p:pic>
        <p:pic>
          <p:nvPicPr>
            <p:cNvPr id="96" name="Picture 9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04597" y="5985009"/>
              <a:ext cx="1607803" cy="694552"/>
            </a:xfrm>
            <a:prstGeom prst="rect">
              <a:avLst/>
            </a:prstGeom>
          </p:spPr>
        </p:pic>
        <p:pic>
          <p:nvPicPr>
            <p:cNvPr id="97" name="Picture 9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6" y="5985009"/>
              <a:ext cx="1607803" cy="694552"/>
            </a:xfrm>
            <a:prstGeom prst="rect">
              <a:avLst/>
            </a:prstGeom>
          </p:spPr>
        </p:pic>
        <p:pic>
          <p:nvPicPr>
            <p:cNvPr id="98" name="Picture 9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2855" y="5985009"/>
              <a:ext cx="1607803" cy="694552"/>
            </a:xfrm>
            <a:prstGeom prst="rect">
              <a:avLst/>
            </a:prstGeom>
          </p:spPr>
        </p:pic>
        <p:pic>
          <p:nvPicPr>
            <p:cNvPr id="99" name="Picture 9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16984" y="5985009"/>
              <a:ext cx="1607803" cy="694552"/>
            </a:xfrm>
            <a:prstGeom prst="rect">
              <a:avLst/>
            </a:prstGeom>
          </p:spPr>
        </p:pic>
        <p:pic>
          <p:nvPicPr>
            <p:cNvPr id="100" name="Picture 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21113" y="5985009"/>
              <a:ext cx="1607803" cy="694552"/>
            </a:xfrm>
            <a:prstGeom prst="rect">
              <a:avLst/>
            </a:prstGeom>
          </p:spPr>
        </p:pic>
        <p:pic>
          <p:nvPicPr>
            <p:cNvPr id="101" name="Picture 10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25245" y="5985009"/>
              <a:ext cx="1607803" cy="694552"/>
            </a:xfrm>
            <a:prstGeom prst="rect">
              <a:avLst/>
            </a:prstGeom>
          </p:spPr>
        </p:pic>
      </p:grpSp>
      <p:pic>
        <p:nvPicPr>
          <p:cNvPr id="103" name="Picture 10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35624" y="4834352"/>
            <a:ext cx="1607803" cy="694552"/>
          </a:xfrm>
          <a:prstGeom prst="rect">
            <a:avLst/>
          </a:prstGeom>
        </p:spPr>
      </p:pic>
      <p:pic>
        <p:nvPicPr>
          <p:cNvPr id="104" name="Picture 1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39361" y="4834352"/>
            <a:ext cx="1607803" cy="694552"/>
          </a:xfrm>
          <a:prstGeom prst="rect">
            <a:avLst/>
          </a:prstGeom>
        </p:spPr>
      </p:pic>
      <p:sp>
        <p:nvSpPr>
          <p:cNvPr id="109" name="Rectangle 108"/>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TextBox 112"/>
          <p:cNvSpPr txBox="1"/>
          <p:nvPr/>
        </p:nvSpPr>
        <p:spPr>
          <a:xfrm>
            <a:off x="339026" y="4417605"/>
            <a:ext cx="3635453"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 Datacenter</a:t>
            </a:r>
            <a:endParaRPr lang="en-US" sz="1800" dirty="0">
              <a:gradFill>
                <a:gsLst>
                  <a:gs pos="0">
                    <a:srgbClr val="FFFFFF"/>
                  </a:gs>
                  <a:gs pos="100000">
                    <a:srgbClr val="FFFFFF"/>
                  </a:gs>
                </a:gsLst>
                <a:lin ang="5400000" scaled="0"/>
              </a:gradFill>
            </a:endParaRPr>
          </a:p>
        </p:txBody>
      </p:sp>
      <p:sp>
        <p:nvSpPr>
          <p:cNvPr id="59" name="Oval 58"/>
          <p:cNvSpPr/>
          <p:nvPr/>
        </p:nvSpPr>
        <p:spPr bwMode="auto">
          <a:xfrm>
            <a:off x="6770192"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TextBox 110"/>
          <p:cNvSpPr txBox="1"/>
          <p:nvPr/>
        </p:nvSpPr>
        <p:spPr>
          <a:xfrm>
            <a:off x="9832263" y="1488955"/>
            <a:ext cx="1902538" cy="221599"/>
          </a:xfrm>
          <a:prstGeom prst="rect">
            <a:avLst/>
          </a:prstGeom>
          <a:noFill/>
        </p:spPr>
        <p:txBody>
          <a:bodyPr wrap="square" lIns="0" tIns="0" rIns="0" bIns="0" rtlCol="0">
            <a:spAutoFit/>
          </a:bodyPr>
          <a:lstStyle/>
          <a:p>
            <a:pPr algn="ctr">
              <a:lnSpc>
                <a:spcPct val="80000"/>
              </a:lnSpc>
              <a:buSzPct val="80000"/>
            </a:pPr>
            <a:r>
              <a:rPr lang="en-US" sz="1800" dirty="0" smtClean="0">
                <a:gradFill>
                  <a:gsLst>
                    <a:gs pos="0">
                      <a:srgbClr val="FFFFFF"/>
                    </a:gs>
                    <a:gs pos="100000">
                      <a:srgbClr val="FFFFFF"/>
                    </a:gs>
                  </a:gsLst>
                  <a:lin ang="5400000" scaled="0"/>
                </a:gradFill>
              </a:rPr>
              <a:t>Developer</a:t>
            </a:r>
            <a:endParaRPr lang="en-US" sz="1800" dirty="0">
              <a:gradFill>
                <a:gsLst>
                  <a:gs pos="0">
                    <a:srgbClr val="FFFFFF"/>
                  </a:gs>
                  <a:gs pos="100000">
                    <a:srgbClr val="FFFFFF"/>
                  </a:gs>
                </a:gsLst>
                <a:lin ang="5400000" scaled="0"/>
              </a:gradFill>
            </a:endParaRPr>
          </a:p>
        </p:txBody>
      </p:sp>
      <p:grpSp>
        <p:nvGrpSpPr>
          <p:cNvPr id="6" name="Group 5"/>
          <p:cNvGrpSpPr/>
          <p:nvPr/>
        </p:nvGrpSpPr>
        <p:grpSpPr>
          <a:xfrm>
            <a:off x="10208319" y="1918032"/>
            <a:ext cx="1178957" cy="681821"/>
            <a:chOff x="10208319" y="1622187"/>
            <a:chExt cx="1178957" cy="681821"/>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08319" y="1622187"/>
              <a:ext cx="1178957" cy="681821"/>
            </a:xfrm>
            <a:prstGeom prst="rect">
              <a:avLst/>
            </a:prstGeom>
          </p:spPr>
        </p:pic>
        <p:pic>
          <p:nvPicPr>
            <p:cNvPr id="72" name="Picture 71"/>
            <p:cNvPicPr>
              <a:picLocks noChangeAspect="1"/>
            </p:cNvPicPr>
            <p:nvPr/>
          </p:nvPicPr>
          <p:blipFill>
            <a:blip r:embed="rId12" cstate="print">
              <a:extLst>
                <a:ext uri="{BEBA8EAE-BF5A-486C-A8C5-ECC9F3942E4B}">
                  <a14:imgProps xmlns:a14="http://schemas.microsoft.com/office/drawing/2010/main">
                    <a14:imgLayer r:embed="rId13">
                      <a14:imgEffect>
                        <a14:colorTemperature colorTemp="115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541997" y="1657846"/>
              <a:ext cx="530651" cy="530651"/>
            </a:xfrm>
            <a:prstGeom prst="rect">
              <a:avLst/>
            </a:prstGeom>
          </p:spPr>
        </p:pic>
      </p:grpSp>
      <p:sp>
        <p:nvSpPr>
          <p:cNvPr id="61" name="Down Arrow 60"/>
          <p:cNvSpPr/>
          <p:nvPr/>
        </p:nvSpPr>
        <p:spPr bwMode="auto">
          <a:xfrm rot="5400000">
            <a:off x="9153084" y="2921357"/>
            <a:ext cx="353327" cy="2873589"/>
          </a:xfrm>
          <a:prstGeom prst="downArrow">
            <a:avLst>
              <a:gd name="adj1" fmla="val 42122"/>
              <a:gd name="adj2" fmla="val 62085"/>
            </a:avLst>
          </a:prstGeom>
          <a:solidFill>
            <a:srgbClr val="85BCE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6" name="Picture 105"/>
          <p:cNvPicPr>
            <a:picLocks noChangeAspect="1"/>
          </p:cNvPicPr>
          <p:nvPr/>
        </p:nvPicPr>
        <p:blipFill rotWithShape="1">
          <a:blip r:embed="rId14" cstate="print">
            <a:biLevel thresh="25000"/>
            <a:extLst>
              <a:ext uri="{BEBA8EAE-BF5A-486C-A8C5-ECC9F3942E4B}">
                <a14:imgProps xmlns:a14="http://schemas.microsoft.com/office/drawing/2010/main">
                  <a14:imgLayer r:embed="rId15">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rcRect/>
          <a:stretch/>
        </p:blipFill>
        <p:spPr>
          <a:xfrm>
            <a:off x="10001577" y="3513512"/>
            <a:ext cx="1529930" cy="1361544"/>
          </a:xfrm>
          <a:prstGeom prst="rect">
            <a:avLst/>
          </a:prstGeom>
        </p:spPr>
      </p:pic>
      <p:grpSp>
        <p:nvGrpSpPr>
          <p:cNvPr id="110" name="Group 109"/>
          <p:cNvGrpSpPr/>
          <p:nvPr/>
        </p:nvGrpSpPr>
        <p:grpSpPr>
          <a:xfrm>
            <a:off x="10509300" y="2653950"/>
            <a:ext cx="534876" cy="558718"/>
            <a:chOff x="2089030" y="3673700"/>
            <a:chExt cx="705283" cy="736721"/>
          </a:xfrm>
        </p:grpSpPr>
        <p:sp>
          <p:nvSpPr>
            <p:cNvPr id="112" name="Rounded Rectangle 111"/>
            <p:cNvSpPr/>
            <p:nvPr/>
          </p:nvSpPr>
          <p:spPr bwMode="auto">
            <a:xfrm>
              <a:off x="2089030" y="3673700"/>
              <a:ext cx="705283" cy="736721"/>
            </a:xfrm>
            <a:prstGeom prst="roundRect">
              <a:avLst>
                <a:gd name="adj" fmla="val 13578"/>
              </a:avLst>
            </a:prstGeom>
            <a:solidFill>
              <a:srgbClr val="85BCE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a:blip r:embed="rId16" cstate="print">
              <a:duotone>
                <a:prstClr val="black"/>
                <a:schemeClr val="bg1">
                  <a:tint val="45000"/>
                  <a:satMod val="400000"/>
                </a:schemeClr>
              </a:duotone>
              <a:extLst>
                <a:ext uri="{BEBA8EAE-BF5A-486C-A8C5-ECC9F3942E4B}">
                  <a14:imgProps xmlns:a14="http://schemas.microsoft.com/office/drawing/2010/main">
                    <a14:imgLayer r:embed="rId17">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spTree>
    <p:extLst>
      <p:ext uri="{BB962C8B-B14F-4D97-AF65-F5344CB8AC3E}">
        <p14:creationId xmlns:p14="http://schemas.microsoft.com/office/powerpoint/2010/main" val="3583305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106"/>
                                        </p:tgtEl>
                                        <p:attrNameLst>
                                          <p:attrName>style.visibility</p:attrName>
                                        </p:attrNameLst>
                                      </p:cBhvr>
                                      <p:to>
                                        <p:strVal val="visible"/>
                                      </p:to>
                                    </p:set>
                                    <p:animEffect transition="in" filter="fade">
                                      <p:cBhvr>
                                        <p:cTn id="14" dur="1000"/>
                                        <p:tgtEl>
                                          <p:spTgt spid="10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500"/>
                                        <p:tgtEl>
                                          <p:spTgt spid="11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110"/>
                                        </p:tgtEl>
                                        <p:attrNameLst>
                                          <p:attrName>style.visibility</p:attrName>
                                        </p:attrNameLst>
                                      </p:cBhvr>
                                      <p:to>
                                        <p:strVal val="visible"/>
                                      </p:to>
                                    </p:set>
                                    <p:anim calcmode="lin" valueType="num">
                                      <p:cBhvr additive="base">
                                        <p:cTn id="22" dur="1000"/>
                                        <p:tgtEl>
                                          <p:spTgt spid="110"/>
                                        </p:tgtEl>
                                        <p:attrNameLst>
                                          <p:attrName>ppt_y</p:attrName>
                                        </p:attrNameLst>
                                      </p:cBhvr>
                                      <p:tavLst>
                                        <p:tav tm="0">
                                          <p:val>
                                            <p:strVal val="#ppt_y-#ppt_h*1.125000"/>
                                          </p:val>
                                        </p:tav>
                                        <p:tav tm="100000">
                                          <p:val>
                                            <p:strVal val="#ppt_y"/>
                                          </p:val>
                                        </p:tav>
                                      </p:tavLst>
                                    </p:anim>
                                    <p:animEffect transition="in" filter="wipe(down)">
                                      <p:cBhvr>
                                        <p:cTn id="23" dur="1000"/>
                                        <p:tgtEl>
                                          <p:spTgt spid="110"/>
                                        </p:tgtEl>
                                      </p:cBhvr>
                                    </p:animEffect>
                                  </p:childTnLst>
                                </p:cTn>
                              </p:par>
                            </p:childTnLst>
                          </p:cTn>
                        </p:par>
                        <p:par>
                          <p:cTn id="24" fill="hold">
                            <p:stCondLst>
                              <p:cond delay="1000"/>
                            </p:stCondLst>
                            <p:childTnLst>
                              <p:par>
                                <p:cTn id="25" presetID="12" presetClass="entr" presetSubtype="1" fill="hold" grpId="2" nodeType="afterEffect">
                                  <p:stCondLst>
                                    <p:cond delay="0"/>
                                  </p:stCondLst>
                                  <p:childTnLst>
                                    <p:set>
                                      <p:cBhvr>
                                        <p:cTn id="26" dur="1" fill="hold">
                                          <p:stCondLst>
                                            <p:cond delay="0"/>
                                          </p:stCondLst>
                                        </p:cTn>
                                        <p:tgtEl>
                                          <p:spTgt spid="60"/>
                                        </p:tgtEl>
                                        <p:attrNameLst>
                                          <p:attrName>style.visibility</p:attrName>
                                        </p:attrNameLst>
                                      </p:cBhvr>
                                      <p:to>
                                        <p:strVal val="visible"/>
                                      </p:to>
                                    </p:set>
                                    <p:anim calcmode="lin" valueType="num">
                                      <p:cBhvr additive="base">
                                        <p:cTn id="27" dur="1500"/>
                                        <p:tgtEl>
                                          <p:spTgt spid="60"/>
                                        </p:tgtEl>
                                        <p:attrNameLst>
                                          <p:attrName>ppt_y</p:attrName>
                                        </p:attrNameLst>
                                      </p:cBhvr>
                                      <p:tavLst>
                                        <p:tav tm="0">
                                          <p:val>
                                            <p:strVal val="#ppt_y-#ppt_h*1.125000"/>
                                          </p:val>
                                        </p:tav>
                                        <p:tav tm="100000">
                                          <p:val>
                                            <p:strVal val="#ppt_y"/>
                                          </p:val>
                                        </p:tav>
                                      </p:tavLst>
                                    </p:anim>
                                    <p:animEffect transition="in" filter="wipe(down)">
                                      <p:cBhvr>
                                        <p:cTn id="28" dur="1500"/>
                                        <p:tgtEl>
                                          <p:spTgt spid="60"/>
                                        </p:tgtEl>
                                      </p:cBhvr>
                                    </p:animEffect>
                                  </p:childTnLst>
                                </p:cTn>
                              </p:par>
                              <p:par>
                                <p:cTn id="29" presetID="42" presetClass="path" presetSubtype="0" accel="50000" decel="50000" fill="hold" nodeType="withEffect">
                                  <p:stCondLst>
                                    <p:cond delay="1000"/>
                                  </p:stCondLst>
                                  <p:childTnLst>
                                    <p:animMotion origin="layout" path="M -4.16667E-6 -0.00255 L -4.16667E-6 0.20694 " pathEditMode="relative" rAng="0" ptsTypes="AA">
                                      <p:cBhvr>
                                        <p:cTn id="30" dur="2000" fill="hold"/>
                                        <p:tgtEl>
                                          <p:spTgt spid="110"/>
                                        </p:tgtEl>
                                        <p:attrNameLst>
                                          <p:attrName>ppt_x</p:attrName>
                                          <p:attrName>ppt_y</p:attrName>
                                        </p:attrNameLst>
                                      </p:cBhvr>
                                      <p:rCtr x="0" y="10463"/>
                                    </p:animMotion>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1000"/>
                                        <p:tgtEl>
                                          <p:spTgt spid="104"/>
                                        </p:tgtEl>
                                      </p:cBhvr>
                                    </p:animEffect>
                                    <p:set>
                                      <p:cBhvr>
                                        <p:cTn id="35" dur="1" fill="hold">
                                          <p:stCondLst>
                                            <p:cond delay="999"/>
                                          </p:stCondLst>
                                        </p:cTn>
                                        <p:tgtEl>
                                          <p:spTgt spid="104"/>
                                        </p:tgtEl>
                                        <p:attrNameLst>
                                          <p:attrName>style.visibility</p:attrName>
                                        </p:attrNameLst>
                                      </p:cBhvr>
                                      <p:to>
                                        <p:strVal val="hidden"/>
                                      </p:to>
                                    </p:set>
                                  </p:childTnLst>
                                </p:cTn>
                              </p:par>
                            </p:childTnLst>
                          </p:cTn>
                        </p:par>
                        <p:par>
                          <p:cTn id="36" fill="hold">
                            <p:stCondLst>
                              <p:cond delay="1000"/>
                            </p:stCondLst>
                            <p:childTnLst>
                              <p:par>
                                <p:cTn id="37" presetID="10" presetClass="exit" presetSubtype="0" fill="hold" grpId="0" nodeType="afterEffect">
                                  <p:stCondLst>
                                    <p:cond delay="500"/>
                                  </p:stCondLst>
                                  <p:childTnLst>
                                    <p:animEffect transition="out" filter="fade">
                                      <p:cBhvr>
                                        <p:cTn id="38" dur="500"/>
                                        <p:tgtEl>
                                          <p:spTgt spid="78"/>
                                        </p:tgtEl>
                                      </p:cBhvr>
                                    </p:animEffect>
                                    <p:set>
                                      <p:cBhvr>
                                        <p:cTn id="39" dur="1" fill="hold">
                                          <p:stCondLst>
                                            <p:cond delay="499"/>
                                          </p:stCondLst>
                                        </p:cTn>
                                        <p:tgtEl>
                                          <p:spTgt spid="78"/>
                                        </p:tgtEl>
                                        <p:attrNameLst>
                                          <p:attrName>style.visibility</p:attrName>
                                        </p:attrNameLst>
                                      </p:cBhvr>
                                      <p:to>
                                        <p:strVal val="hidden"/>
                                      </p:to>
                                    </p:set>
                                  </p:childTnLst>
                                </p:cTn>
                              </p:par>
                            </p:childTnLst>
                          </p:cTn>
                        </p:par>
                        <p:par>
                          <p:cTn id="40" fill="hold">
                            <p:stCondLst>
                              <p:cond delay="2000"/>
                            </p:stCondLst>
                            <p:childTnLst>
                              <p:par>
                                <p:cTn id="41" presetID="64" presetClass="path" presetSubtype="0" accel="50000" decel="50000" fill="hold" nodeType="afterEffect">
                                  <p:stCondLst>
                                    <p:cond delay="500"/>
                                  </p:stCondLst>
                                  <p:childTnLst>
                                    <p:animMotion origin="layout" path="M -1.25E-6 4.44444E-6 L -1.25E-6 -0.12061 " pathEditMode="relative" rAng="0" ptsTypes="AA">
                                      <p:cBhvr>
                                        <p:cTn id="42" dur="1000" fill="hold"/>
                                        <p:tgtEl>
                                          <p:spTgt spid="5"/>
                                        </p:tgtEl>
                                        <p:attrNameLst>
                                          <p:attrName>ppt_x</p:attrName>
                                          <p:attrName>ppt_y</p:attrName>
                                        </p:attrNameLst>
                                      </p:cBhvr>
                                      <p:rCtr x="0" y="-6042"/>
                                    </p:animMotion>
                                  </p:childTnLst>
                                </p:cTn>
                              </p:par>
                            </p:childTnLst>
                          </p:cTn>
                        </p:par>
                        <p:par>
                          <p:cTn id="43" fill="hold">
                            <p:stCondLst>
                              <p:cond delay="3500"/>
                            </p:stCondLst>
                            <p:childTnLst>
                              <p:par>
                                <p:cTn id="44" presetID="12" presetClass="entr" presetSubtype="2" fill="hold" grpId="2" nodeType="afterEffect">
                                  <p:stCondLst>
                                    <p:cond delay="0"/>
                                  </p:stCondLst>
                                  <p:childTnLst>
                                    <p:set>
                                      <p:cBhvr>
                                        <p:cTn id="45" dur="1" fill="hold">
                                          <p:stCondLst>
                                            <p:cond delay="0"/>
                                          </p:stCondLst>
                                        </p:cTn>
                                        <p:tgtEl>
                                          <p:spTgt spid="61"/>
                                        </p:tgtEl>
                                        <p:attrNameLst>
                                          <p:attrName>style.visibility</p:attrName>
                                        </p:attrNameLst>
                                      </p:cBhvr>
                                      <p:to>
                                        <p:strVal val="visible"/>
                                      </p:to>
                                    </p:set>
                                    <p:anim calcmode="lin" valueType="num">
                                      <p:cBhvr additive="base">
                                        <p:cTn id="46" dur="1500"/>
                                        <p:tgtEl>
                                          <p:spTgt spid="61"/>
                                        </p:tgtEl>
                                        <p:attrNameLst>
                                          <p:attrName>ppt_x</p:attrName>
                                        </p:attrNameLst>
                                      </p:cBhvr>
                                      <p:tavLst>
                                        <p:tav tm="0">
                                          <p:val>
                                            <p:strVal val="#ppt_x+#ppt_w*1.125000"/>
                                          </p:val>
                                        </p:tav>
                                        <p:tav tm="100000">
                                          <p:val>
                                            <p:strVal val="#ppt_x"/>
                                          </p:val>
                                        </p:tav>
                                      </p:tavLst>
                                    </p:anim>
                                    <p:animEffect transition="in" filter="wipe(left)">
                                      <p:cBhvr>
                                        <p:cTn id="47" dur="1500"/>
                                        <p:tgtEl>
                                          <p:spTgt spid="61"/>
                                        </p:tgtEl>
                                      </p:cBhvr>
                                    </p:animEffect>
                                  </p:childTnLst>
                                </p:cTn>
                              </p:par>
                              <p:par>
                                <p:cTn id="48" presetID="42" presetClass="path" presetSubtype="0" accel="50000" decel="50000" fill="hold" nodeType="withEffect">
                                  <p:stCondLst>
                                    <p:cond delay="700"/>
                                  </p:stCondLst>
                                  <p:childTnLst>
                                    <p:animMotion origin="layout" path="M -4.16667E-6 0.20833 L -0.31809 0.20833 " pathEditMode="relative" rAng="0" ptsTypes="AA">
                                      <p:cBhvr>
                                        <p:cTn id="49" dur="2000" fill="hold"/>
                                        <p:tgtEl>
                                          <p:spTgt spid="110"/>
                                        </p:tgtEl>
                                        <p:attrNameLst>
                                          <p:attrName>ppt_x</p:attrName>
                                          <p:attrName>ppt_y</p:attrName>
                                        </p:attrNameLst>
                                      </p:cBhvr>
                                      <p:rCtr x="-15911" y="0"/>
                                    </p:animMotion>
                                  </p:childTnLst>
                                </p:cTn>
                              </p:par>
                              <p:par>
                                <p:cTn id="50" presetID="10" presetClass="exit" presetSubtype="0" fill="hold" nodeType="withEffect">
                                  <p:stCondLst>
                                    <p:cond delay="1500"/>
                                  </p:stCondLst>
                                  <p:childTnLst>
                                    <p:animEffect transition="out" filter="fade">
                                      <p:cBhvr>
                                        <p:cTn id="51" dur="1250"/>
                                        <p:tgtEl>
                                          <p:spTgt spid="110"/>
                                        </p:tgtEl>
                                      </p:cBhvr>
                                    </p:animEffect>
                                    <p:set>
                                      <p:cBhvr>
                                        <p:cTn id="52" dur="1" fill="hold">
                                          <p:stCondLst>
                                            <p:cond delay="1249"/>
                                          </p:stCondLst>
                                        </p:cTn>
                                        <p:tgtEl>
                                          <p:spTgt spid="110"/>
                                        </p:tgtEl>
                                        <p:attrNameLst>
                                          <p:attrName>style.visibility</p:attrName>
                                        </p:attrNameLst>
                                      </p:cBhvr>
                                      <p:to>
                                        <p:strVal val="hidden"/>
                                      </p:to>
                                    </p:set>
                                  </p:childTnLst>
                                </p:cTn>
                              </p:par>
                            </p:childTnLst>
                          </p:cTn>
                        </p:par>
                        <p:par>
                          <p:cTn id="53" fill="hold">
                            <p:stCondLst>
                              <p:cond delay="6250"/>
                            </p:stCondLst>
                            <p:childTnLst>
                              <p:par>
                                <p:cTn id="54" presetID="10" presetClass="exit" presetSubtype="0" fill="hold" grpId="0" nodeType="afterEffect">
                                  <p:stCondLst>
                                    <p:cond delay="0"/>
                                  </p:stCondLst>
                                  <p:childTnLst>
                                    <p:animEffect transition="out" filter="fade">
                                      <p:cBhvr>
                                        <p:cTn id="55" dur="1000"/>
                                        <p:tgtEl>
                                          <p:spTgt spid="60"/>
                                        </p:tgtEl>
                                      </p:cBhvr>
                                    </p:animEffect>
                                    <p:set>
                                      <p:cBhvr>
                                        <p:cTn id="56" dur="1" fill="hold">
                                          <p:stCondLst>
                                            <p:cond delay="999"/>
                                          </p:stCondLst>
                                        </p:cTn>
                                        <p:tgtEl>
                                          <p:spTgt spid="60"/>
                                        </p:tgtEl>
                                        <p:attrNameLst>
                                          <p:attrName>style.visibility</p:attrName>
                                        </p:attrNameLst>
                                      </p:cBhvr>
                                      <p:to>
                                        <p:strVal val="hidden"/>
                                      </p:to>
                                    </p:set>
                                  </p:childTnLst>
                                </p:cTn>
                              </p:par>
                              <p:par>
                                <p:cTn id="57" presetID="10" presetClass="exit" presetSubtype="0" fill="hold" grpId="3" nodeType="withEffect">
                                  <p:stCondLst>
                                    <p:cond delay="500"/>
                                  </p:stCondLst>
                                  <p:childTnLst>
                                    <p:animEffect transition="out" filter="fade">
                                      <p:cBhvr>
                                        <p:cTn id="58" dur="500"/>
                                        <p:tgtEl>
                                          <p:spTgt spid="61"/>
                                        </p:tgtEl>
                                      </p:cBhvr>
                                    </p:animEffect>
                                    <p:set>
                                      <p:cBhvr>
                                        <p:cTn id="59" dur="1" fill="hold">
                                          <p:stCondLst>
                                            <p:cond delay="499"/>
                                          </p:stCondLst>
                                        </p:cTn>
                                        <p:tgtEl>
                                          <p:spTgt spid="61"/>
                                        </p:tgtEl>
                                        <p:attrNameLst>
                                          <p:attrName>style.visibility</p:attrName>
                                        </p:attrNameLst>
                                      </p:cBhvr>
                                      <p:to>
                                        <p:strVal val="hidden"/>
                                      </p:to>
                                    </p:set>
                                  </p:childTnLst>
                                </p:cTn>
                              </p:par>
                            </p:childTnLst>
                          </p:cTn>
                        </p:par>
                        <p:par>
                          <p:cTn id="60" fill="hold">
                            <p:stCondLst>
                              <p:cond delay="7250"/>
                            </p:stCondLst>
                            <p:childTnLst>
                              <p:par>
                                <p:cTn id="61" presetID="42" presetClass="path" presetSubtype="0" accel="50000" decel="50000" fill="hold" nodeType="afterEffect">
                                  <p:stCondLst>
                                    <p:cond delay="500"/>
                                  </p:stCondLst>
                                  <p:childTnLst>
                                    <p:animMotion origin="layout" path="M -2.08333E-7 -0.1206 L -2.08333E-7 3.7037E-7 " pathEditMode="relative" rAng="0" ptsTypes="AA">
                                      <p:cBhvr>
                                        <p:cTn id="62" dur="1000" fill="hold"/>
                                        <p:tgtEl>
                                          <p:spTgt spid="5"/>
                                        </p:tgtEl>
                                        <p:attrNameLst>
                                          <p:attrName>ppt_x</p:attrName>
                                          <p:attrName>ppt_y</p:attrName>
                                        </p:attrNameLst>
                                      </p:cBhvr>
                                      <p:rCtr x="0" y="6019"/>
                                    </p:animMotion>
                                  </p:childTnLst>
                                </p:cTn>
                              </p:par>
                            </p:childTnLst>
                          </p:cTn>
                        </p:par>
                        <p:par>
                          <p:cTn id="63" fill="hold">
                            <p:stCondLst>
                              <p:cond delay="8750"/>
                            </p:stCondLst>
                            <p:childTnLst>
                              <p:par>
                                <p:cTn id="64" presetID="10" presetClass="entr" presetSubtype="0" fill="hold" nodeType="after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childTnLst>
                          </p:cTn>
                        </p:par>
                        <p:par>
                          <p:cTn id="67" fill="hold">
                            <p:stCondLst>
                              <p:cond delay="9250"/>
                            </p:stCondLst>
                            <p:childTnLst>
                              <p:par>
                                <p:cTn id="68" presetID="12" presetClass="entr" presetSubtype="1" fill="hold" grpId="2" nodeType="afterEffect">
                                  <p:stCondLst>
                                    <p:cond delay="500"/>
                                  </p:stCondLst>
                                  <p:childTnLst>
                                    <p:set>
                                      <p:cBhvr>
                                        <p:cTn id="69" dur="1" fill="hold">
                                          <p:stCondLst>
                                            <p:cond delay="0"/>
                                          </p:stCondLst>
                                        </p:cTn>
                                        <p:tgtEl>
                                          <p:spTgt spid="78"/>
                                        </p:tgtEl>
                                        <p:attrNameLst>
                                          <p:attrName>style.visibility</p:attrName>
                                        </p:attrNameLst>
                                      </p:cBhvr>
                                      <p:to>
                                        <p:strVal val="visible"/>
                                      </p:to>
                                    </p:set>
                                    <p:anim calcmode="lin" valueType="num">
                                      <p:cBhvr additive="base">
                                        <p:cTn id="70" dur="500"/>
                                        <p:tgtEl>
                                          <p:spTgt spid="78"/>
                                        </p:tgtEl>
                                        <p:attrNameLst>
                                          <p:attrName>ppt_y</p:attrName>
                                        </p:attrNameLst>
                                      </p:cBhvr>
                                      <p:tavLst>
                                        <p:tav tm="0">
                                          <p:val>
                                            <p:strVal val="#ppt_y-#ppt_h*1.125000"/>
                                          </p:val>
                                        </p:tav>
                                        <p:tav tm="100000">
                                          <p:val>
                                            <p:strVal val="#ppt_y"/>
                                          </p:val>
                                        </p:tav>
                                      </p:tavLst>
                                    </p:anim>
                                    <p:animEffect transition="in" filter="wipe(down)">
                                      <p:cBhvr>
                                        <p:cTn id="71" dur="500"/>
                                        <p:tgtEl>
                                          <p:spTgt spid="78"/>
                                        </p:tgtEl>
                                      </p:cBhvr>
                                    </p:animEffect>
                                  </p:childTnLst>
                                </p:cTn>
                              </p:par>
                              <p:par>
                                <p:cTn id="72" presetID="10" presetClass="exit" presetSubtype="0" fill="hold" nodeType="withEffect">
                                  <p:stCondLst>
                                    <p:cond delay="0"/>
                                  </p:stCondLst>
                                  <p:childTnLst>
                                    <p:animEffect transition="out" filter="fade">
                                      <p:cBhvr>
                                        <p:cTn id="73" dur="500"/>
                                        <p:tgtEl>
                                          <p:spTgt spid="5"/>
                                        </p:tgtEl>
                                      </p:cBhvr>
                                    </p:animEffect>
                                    <p:set>
                                      <p:cBhvr>
                                        <p:cTn id="7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0" grpId="0" animBg="1"/>
      <p:bldP spid="60" grpId="2" animBg="1"/>
      <p:bldP spid="78" grpId="0" animBg="1"/>
      <p:bldP spid="78" grpId="2" animBg="1"/>
      <p:bldP spid="111" grpId="0"/>
      <p:bldP spid="61" grpId="2" animBg="1"/>
      <p:bldP spid="61" grpId="3"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bwMode="auto">
          <a:xfrm>
            <a:off x="9719732" y="1133475"/>
            <a:ext cx="2116666" cy="2315516"/>
          </a:xfrm>
          <a:prstGeom prst="roundRect">
            <a:avLst>
              <a:gd name="adj" fmla="val 6267"/>
            </a:avLst>
          </a:prstGeom>
          <a:solidFill>
            <a:srgbClr val="FFFFFF">
              <a:alpha val="10196"/>
            </a:srgbClr>
          </a:solidFill>
          <a:ln w="28575">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35620" y="4834324"/>
            <a:ext cx="1607804" cy="69455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9" name="Rectangle 8"/>
          <p:cNvSpPr/>
          <p:nvPr/>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42640" y="285966"/>
            <a:ext cx="1689449" cy="1486715"/>
          </a:xfrm>
          <a:prstGeom prst="rect">
            <a:avLst/>
          </a:prstGeom>
        </p:spPr>
      </p:pic>
      <p:pic>
        <p:nvPicPr>
          <p:cNvPr id="14346" name="Picture 143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3360" y="817213"/>
            <a:ext cx="1689449" cy="976385"/>
          </a:xfrm>
          <a:prstGeom prst="rect">
            <a:avLst/>
          </a:prstGeom>
        </p:spPr>
      </p:pic>
      <p:pic>
        <p:nvPicPr>
          <p:cNvPr id="14347" name="Picture 143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26137" y="925216"/>
            <a:ext cx="533633" cy="84355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 name="Down Arrow 10"/>
          <p:cNvSpPr/>
          <p:nvPr/>
        </p:nvSpPr>
        <p:spPr bwMode="auto">
          <a:xfrm>
            <a:off x="6797342" y="3861057"/>
            <a:ext cx="286871" cy="922867"/>
          </a:xfrm>
          <a:prstGeom prst="downArrow">
            <a:avLst>
              <a:gd name="adj1" fmla="val 42122"/>
              <a:gd name="adj2" fmla="val 62085"/>
            </a:avLst>
          </a:prstGeom>
          <a:solidFill>
            <a:srgbClr val="85B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8" name="Down Arrow 77"/>
          <p:cNvSpPr/>
          <p:nvPr/>
        </p:nvSpPr>
        <p:spPr bwMode="auto">
          <a:xfrm>
            <a:off x="5096085" y="3861057"/>
            <a:ext cx="286871" cy="922867"/>
          </a:xfrm>
          <a:prstGeom prst="downArrow">
            <a:avLst>
              <a:gd name="adj1" fmla="val 42122"/>
              <a:gd name="adj2" fmla="val 62085"/>
            </a:avLst>
          </a:prstGeom>
          <a:solidFill>
            <a:srgbClr val="85B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3661" y="4378191"/>
              <a:ext cx="1607803" cy="694552"/>
            </a:xfrm>
            <a:prstGeom prst="rect">
              <a:avLst/>
            </a:prstGeom>
          </p:spPr>
        </p:pic>
        <p:pic>
          <p:nvPicPr>
            <p:cNvPr id="81" name="Picture 8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0468" y="4378191"/>
              <a:ext cx="1607803" cy="694552"/>
            </a:xfrm>
            <a:prstGeom prst="rect">
              <a:avLst/>
            </a:prstGeom>
          </p:spPr>
        </p:pic>
        <p:pic>
          <p:nvPicPr>
            <p:cNvPr id="82" name="Picture 8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04597" y="4378191"/>
              <a:ext cx="1607803" cy="694552"/>
            </a:xfrm>
            <a:prstGeom prst="rect">
              <a:avLst/>
            </a:prstGeom>
          </p:spPr>
        </p:pic>
        <p:pic>
          <p:nvPicPr>
            <p:cNvPr id="83" name="Picture 8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16984" y="4378191"/>
              <a:ext cx="1607803" cy="694552"/>
            </a:xfrm>
            <a:prstGeom prst="rect">
              <a:avLst/>
            </a:prstGeom>
          </p:spPr>
        </p:pic>
        <p:pic>
          <p:nvPicPr>
            <p:cNvPr id="84" name="Picture 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21113" y="4378191"/>
              <a:ext cx="1607803" cy="694552"/>
            </a:xfrm>
            <a:prstGeom prst="rect">
              <a:avLst/>
            </a:prstGeom>
          </p:spPr>
        </p:pic>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25245" y="4378191"/>
              <a:ext cx="1607803" cy="694552"/>
            </a:xfrm>
            <a:prstGeom prst="rect">
              <a:avLst/>
            </a:prstGeom>
          </p:spPr>
        </p:pic>
        <p:pic>
          <p:nvPicPr>
            <p:cNvPr id="86" name="Picture 8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3661" y="5181600"/>
              <a:ext cx="1607803" cy="694552"/>
            </a:xfrm>
            <a:prstGeom prst="rect">
              <a:avLst/>
            </a:prstGeom>
          </p:spPr>
        </p:pic>
        <p:pic>
          <p:nvPicPr>
            <p:cNvPr id="87" name="Picture 8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0468" y="5181600"/>
              <a:ext cx="1607803" cy="694552"/>
            </a:xfrm>
            <a:prstGeom prst="rect">
              <a:avLst/>
            </a:prstGeom>
          </p:spPr>
        </p:pic>
        <p:pic>
          <p:nvPicPr>
            <p:cNvPr id="88" name="Picture 8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04597" y="5181600"/>
              <a:ext cx="1607803" cy="694552"/>
            </a:xfrm>
            <a:prstGeom prst="rect">
              <a:avLst/>
            </a:prstGeom>
          </p:spPr>
        </p:pic>
        <p:pic>
          <p:nvPicPr>
            <p:cNvPr id="89" name="Picture 8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6" y="5181600"/>
              <a:ext cx="1607803" cy="694552"/>
            </a:xfrm>
            <a:prstGeom prst="rect">
              <a:avLst/>
            </a:prstGeom>
          </p:spPr>
        </p:pic>
        <p:pic>
          <p:nvPicPr>
            <p:cNvPr id="90" name="Picture 8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2855" y="5181600"/>
              <a:ext cx="1607803" cy="694552"/>
            </a:xfrm>
            <a:prstGeom prst="rect">
              <a:avLst/>
            </a:prstGeom>
          </p:spPr>
        </p:pic>
        <p:pic>
          <p:nvPicPr>
            <p:cNvPr id="91" name="Picture 9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16984" y="5181600"/>
              <a:ext cx="1607803" cy="694552"/>
            </a:xfrm>
            <a:prstGeom prst="rect">
              <a:avLst/>
            </a:prstGeom>
          </p:spPr>
        </p:pic>
        <p:pic>
          <p:nvPicPr>
            <p:cNvPr id="92" name="Picture 9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21113" y="5181600"/>
              <a:ext cx="1607803" cy="694552"/>
            </a:xfrm>
            <a:prstGeom prst="rect">
              <a:avLst/>
            </a:prstGeom>
          </p:spPr>
        </p:pic>
        <p:pic>
          <p:nvPicPr>
            <p:cNvPr id="93" name="Picture 9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25245" y="5181600"/>
              <a:ext cx="1607803" cy="694552"/>
            </a:xfrm>
            <a:prstGeom prst="rect">
              <a:avLst/>
            </a:prstGeom>
          </p:spPr>
        </p:pic>
        <p:pic>
          <p:nvPicPr>
            <p:cNvPr id="94" name="Picture 9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3661" y="5985009"/>
              <a:ext cx="1607803" cy="694552"/>
            </a:xfrm>
            <a:prstGeom prst="rect">
              <a:avLst/>
            </a:prstGeom>
          </p:spPr>
        </p:pic>
        <p:pic>
          <p:nvPicPr>
            <p:cNvPr id="95" name="Picture 9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00468" y="5985009"/>
              <a:ext cx="1607803" cy="694552"/>
            </a:xfrm>
            <a:prstGeom prst="rect">
              <a:avLst/>
            </a:prstGeom>
          </p:spPr>
        </p:pic>
        <p:pic>
          <p:nvPicPr>
            <p:cNvPr id="96" name="Picture 9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704597" y="5985009"/>
              <a:ext cx="1607803" cy="694552"/>
            </a:xfrm>
            <a:prstGeom prst="rect">
              <a:avLst/>
            </a:prstGeom>
          </p:spPr>
        </p:pic>
        <p:pic>
          <p:nvPicPr>
            <p:cNvPr id="97" name="Picture 9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08726" y="5985009"/>
              <a:ext cx="1607803" cy="694552"/>
            </a:xfrm>
            <a:prstGeom prst="rect">
              <a:avLst/>
            </a:prstGeom>
          </p:spPr>
        </p:pic>
        <p:pic>
          <p:nvPicPr>
            <p:cNvPr id="98" name="Picture 9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2855" y="5985009"/>
              <a:ext cx="1607803" cy="694552"/>
            </a:xfrm>
            <a:prstGeom prst="rect">
              <a:avLst/>
            </a:prstGeom>
          </p:spPr>
        </p:pic>
        <p:pic>
          <p:nvPicPr>
            <p:cNvPr id="99" name="Picture 9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16984" y="5985009"/>
              <a:ext cx="1607803" cy="694552"/>
            </a:xfrm>
            <a:prstGeom prst="rect">
              <a:avLst/>
            </a:prstGeom>
          </p:spPr>
        </p:pic>
        <p:pic>
          <p:nvPicPr>
            <p:cNvPr id="100" name="Picture 9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21113" y="5985009"/>
              <a:ext cx="1607803" cy="694552"/>
            </a:xfrm>
            <a:prstGeom prst="rect">
              <a:avLst/>
            </a:prstGeom>
          </p:spPr>
        </p:pic>
        <p:pic>
          <p:nvPicPr>
            <p:cNvPr id="101" name="Picture 10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25245" y="5985009"/>
              <a:ext cx="1607803" cy="694552"/>
            </a:xfrm>
            <a:prstGeom prst="rect">
              <a:avLst/>
            </a:prstGeom>
          </p:spPr>
        </p:pic>
      </p:grpSp>
      <p:pic>
        <p:nvPicPr>
          <p:cNvPr id="103" name="Picture 10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36877" y="4834352"/>
            <a:ext cx="1607803" cy="694552"/>
          </a:xfrm>
          <a:prstGeom prst="rect">
            <a:avLst/>
          </a:prstGeom>
        </p:spPr>
      </p:pic>
      <p:pic>
        <p:nvPicPr>
          <p:cNvPr id="104" name="Picture 10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35231" y="4834352"/>
            <a:ext cx="1607803" cy="694552"/>
          </a:xfrm>
          <a:prstGeom prst="rect">
            <a:avLst/>
          </a:prstGeom>
        </p:spPr>
      </p:pic>
      <p:sp>
        <p:nvSpPr>
          <p:cNvPr id="109" name="Rectangle 108"/>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TextBox 112"/>
          <p:cNvSpPr txBox="1"/>
          <p:nvPr/>
        </p:nvSpPr>
        <p:spPr>
          <a:xfrm>
            <a:off x="339026" y="4417605"/>
            <a:ext cx="3635453"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 Datacenter</a:t>
            </a:r>
            <a:endParaRPr lang="en-US" sz="1800" dirty="0">
              <a:gradFill>
                <a:gsLst>
                  <a:gs pos="0">
                    <a:srgbClr val="FFFFFF"/>
                  </a:gs>
                  <a:gs pos="100000">
                    <a:srgbClr val="FFFFFF"/>
                  </a:gs>
                </a:gsLst>
                <a:lin ang="5400000" scaled="0"/>
              </a:gradFill>
            </a:endParaRPr>
          </a:p>
        </p:txBody>
      </p:sp>
      <p:sp>
        <p:nvSpPr>
          <p:cNvPr id="59" name="Oval 58"/>
          <p:cNvSpPr/>
          <p:nvPr/>
        </p:nvSpPr>
        <p:spPr bwMode="auto">
          <a:xfrm>
            <a:off x="6770192"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1" name="TextBox 110"/>
          <p:cNvSpPr txBox="1"/>
          <p:nvPr/>
        </p:nvSpPr>
        <p:spPr>
          <a:xfrm>
            <a:off x="9832263" y="1488955"/>
            <a:ext cx="1902538" cy="221599"/>
          </a:xfrm>
          <a:prstGeom prst="rect">
            <a:avLst/>
          </a:prstGeom>
          <a:noFill/>
        </p:spPr>
        <p:txBody>
          <a:bodyPr wrap="square" lIns="0" tIns="0" rIns="0" bIns="0" rtlCol="0">
            <a:spAutoFit/>
          </a:bodyPr>
          <a:lstStyle/>
          <a:p>
            <a:pPr algn="ctr">
              <a:lnSpc>
                <a:spcPct val="80000"/>
              </a:lnSpc>
              <a:buSzPct val="80000"/>
            </a:pPr>
            <a:r>
              <a:rPr lang="en-US" sz="1800" dirty="0" smtClean="0">
                <a:gradFill>
                  <a:gsLst>
                    <a:gs pos="0">
                      <a:srgbClr val="FFFFFF"/>
                    </a:gs>
                    <a:gs pos="100000">
                      <a:srgbClr val="FFFFFF"/>
                    </a:gs>
                  </a:gsLst>
                  <a:lin ang="5400000" scaled="0"/>
                </a:gradFill>
              </a:rPr>
              <a:t>Developer</a:t>
            </a:r>
            <a:endParaRPr lang="en-US" sz="1800" dirty="0">
              <a:gradFill>
                <a:gsLst>
                  <a:gs pos="0">
                    <a:srgbClr val="FFFFFF"/>
                  </a:gs>
                  <a:gs pos="100000">
                    <a:srgbClr val="FFFFFF"/>
                  </a:gs>
                </a:gsLst>
                <a:lin ang="5400000" scaled="0"/>
              </a:gradFill>
            </a:endParaRPr>
          </a:p>
        </p:txBody>
      </p:sp>
      <p:grpSp>
        <p:nvGrpSpPr>
          <p:cNvPr id="6" name="Group 5"/>
          <p:cNvGrpSpPr/>
          <p:nvPr/>
        </p:nvGrpSpPr>
        <p:grpSpPr>
          <a:xfrm>
            <a:off x="10208319" y="1918032"/>
            <a:ext cx="1178957" cy="681821"/>
            <a:chOff x="10208319" y="1622187"/>
            <a:chExt cx="1178957" cy="681821"/>
          </a:xfrm>
        </p:grpSpPr>
        <p:pic>
          <p:nvPicPr>
            <p:cNvPr id="71" name="Picture 7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08319" y="1622187"/>
              <a:ext cx="1178957" cy="681821"/>
            </a:xfrm>
            <a:prstGeom prst="rect">
              <a:avLst/>
            </a:prstGeom>
          </p:spPr>
        </p:pic>
        <p:pic>
          <p:nvPicPr>
            <p:cNvPr id="72" name="Picture 71"/>
            <p:cNvPicPr>
              <a:picLocks noChangeAspect="1"/>
            </p:cNvPicPr>
            <p:nvPr/>
          </p:nvPicPr>
          <p:blipFill>
            <a:blip r:embed="rId12" cstate="print">
              <a:extLst>
                <a:ext uri="{BEBA8EAE-BF5A-486C-A8C5-ECC9F3942E4B}">
                  <a14:imgProps xmlns:a14="http://schemas.microsoft.com/office/drawing/2010/main">
                    <a14:imgLayer r:embed="rId13">
                      <a14:imgEffect>
                        <a14:colorTemperature colorTemp="115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541997" y="1657846"/>
              <a:ext cx="530651" cy="530651"/>
            </a:xfrm>
            <a:prstGeom prst="rect">
              <a:avLst/>
            </a:prstGeom>
          </p:spPr>
        </p:pic>
      </p:grpSp>
      <p:sp>
        <p:nvSpPr>
          <p:cNvPr id="61" name="Down Arrow 60"/>
          <p:cNvSpPr/>
          <p:nvPr/>
        </p:nvSpPr>
        <p:spPr bwMode="auto">
          <a:xfrm rot="5400000">
            <a:off x="8275045" y="2043319"/>
            <a:ext cx="353327" cy="4629665"/>
          </a:xfrm>
          <a:prstGeom prst="downArrow">
            <a:avLst>
              <a:gd name="adj1" fmla="val 42122"/>
              <a:gd name="adj2" fmla="val 62085"/>
            </a:avLst>
          </a:prstGeom>
          <a:solidFill>
            <a:srgbClr val="85BCE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06" name="Picture 105"/>
          <p:cNvPicPr>
            <a:picLocks noChangeAspect="1"/>
          </p:cNvPicPr>
          <p:nvPr/>
        </p:nvPicPr>
        <p:blipFill rotWithShape="1">
          <a:blip r:embed="rId14" cstate="print">
            <a:biLevel thresh="25000"/>
            <a:extLst>
              <a:ext uri="{BEBA8EAE-BF5A-486C-A8C5-ECC9F3942E4B}">
                <a14:imgProps xmlns:a14="http://schemas.microsoft.com/office/drawing/2010/main">
                  <a14:imgLayer r:embed="rId15">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rcRect/>
          <a:stretch/>
        </p:blipFill>
        <p:spPr>
          <a:xfrm>
            <a:off x="10001577" y="3513512"/>
            <a:ext cx="1529930" cy="1361544"/>
          </a:xfrm>
          <a:prstGeom prst="rect">
            <a:avLst/>
          </a:prstGeom>
        </p:spPr>
      </p:pic>
      <p:grpSp>
        <p:nvGrpSpPr>
          <p:cNvPr id="110" name="Group 109"/>
          <p:cNvGrpSpPr/>
          <p:nvPr/>
        </p:nvGrpSpPr>
        <p:grpSpPr>
          <a:xfrm>
            <a:off x="10509300" y="4053889"/>
            <a:ext cx="534876" cy="558718"/>
            <a:chOff x="2089030" y="3673700"/>
            <a:chExt cx="705283" cy="736721"/>
          </a:xfrm>
        </p:grpSpPr>
        <p:sp>
          <p:nvSpPr>
            <p:cNvPr id="112" name="Rounded Rectangle 111"/>
            <p:cNvSpPr/>
            <p:nvPr/>
          </p:nvSpPr>
          <p:spPr bwMode="auto">
            <a:xfrm>
              <a:off x="2089030" y="3673700"/>
              <a:ext cx="705283" cy="736721"/>
            </a:xfrm>
            <a:prstGeom prst="roundRect">
              <a:avLst>
                <a:gd name="adj" fmla="val 13578"/>
              </a:avLst>
            </a:prstGeom>
            <a:solidFill>
              <a:srgbClr val="85BCE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a:blip r:embed="rId16" cstate="print">
              <a:duotone>
                <a:prstClr val="black"/>
                <a:schemeClr val="bg1">
                  <a:tint val="45000"/>
                  <a:satMod val="400000"/>
                </a:schemeClr>
              </a:duotone>
              <a:extLst>
                <a:ext uri="{BEBA8EAE-BF5A-486C-A8C5-ECC9F3942E4B}">
                  <a14:imgProps xmlns:a14="http://schemas.microsoft.com/office/drawing/2010/main">
                    <a14:imgLayer r:embed="rId17">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spTree>
    <p:extLst>
      <p:ext uri="{BB962C8B-B14F-4D97-AF65-F5344CB8AC3E}">
        <p14:creationId xmlns:p14="http://schemas.microsoft.com/office/powerpoint/2010/main" val="636818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1000"/>
                                        <p:tgtEl>
                                          <p:spTgt spid="104"/>
                                        </p:tgtEl>
                                      </p:cBhvr>
                                    </p:animEffect>
                                    <p:set>
                                      <p:cBhvr>
                                        <p:cTn id="7" dur="1" fill="hold">
                                          <p:stCondLst>
                                            <p:cond delay="999"/>
                                          </p:stCondLst>
                                        </p:cTn>
                                        <p:tgtEl>
                                          <p:spTgt spid="104"/>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grpId="0" nodeType="afterEffect">
                                  <p:stCondLst>
                                    <p:cond delay="500"/>
                                  </p:stCondLst>
                                  <p:childTnLst>
                                    <p:animEffect transition="out" filter="fade">
                                      <p:cBhvr>
                                        <p:cTn id="10" dur="500"/>
                                        <p:tgtEl>
                                          <p:spTgt spid="78"/>
                                        </p:tgtEl>
                                      </p:cBhvr>
                                    </p:animEffect>
                                    <p:set>
                                      <p:cBhvr>
                                        <p:cTn id="11" dur="1" fill="hold">
                                          <p:stCondLst>
                                            <p:cond delay="499"/>
                                          </p:stCondLst>
                                        </p:cTn>
                                        <p:tgtEl>
                                          <p:spTgt spid="78"/>
                                        </p:tgtEl>
                                        <p:attrNameLst>
                                          <p:attrName>style.visibility</p:attrName>
                                        </p:attrNameLst>
                                      </p:cBhvr>
                                      <p:to>
                                        <p:strVal val="hidden"/>
                                      </p:to>
                                    </p:set>
                                  </p:childTnLst>
                                </p:cTn>
                              </p:par>
                            </p:childTnLst>
                          </p:cTn>
                        </p:par>
                        <p:par>
                          <p:cTn id="12" fill="hold">
                            <p:stCondLst>
                              <p:cond delay="2000"/>
                            </p:stCondLst>
                            <p:childTnLst>
                              <p:par>
                                <p:cTn id="13" presetID="64" presetClass="path" presetSubtype="0" accel="50000" decel="50000" fill="hold" nodeType="afterEffect">
                                  <p:stCondLst>
                                    <p:cond delay="0"/>
                                  </p:stCondLst>
                                  <p:childTnLst>
                                    <p:animMotion origin="layout" path="M -1.25E-6 4.44444E-6 L -1.25E-6 -0.12061 " pathEditMode="relative" rAng="0" ptsTypes="AA">
                                      <p:cBhvr>
                                        <p:cTn id="14" dur="1000" fill="hold"/>
                                        <p:tgtEl>
                                          <p:spTgt spid="5"/>
                                        </p:tgtEl>
                                        <p:attrNameLst>
                                          <p:attrName>ppt_x</p:attrName>
                                          <p:attrName>ppt_y</p:attrName>
                                        </p:attrNameLst>
                                      </p:cBhvr>
                                      <p:rCtr x="0" y="-6042"/>
                                    </p:animMotion>
                                  </p:childTnLst>
                                </p:cTn>
                              </p:par>
                            </p:childTnLst>
                          </p:cTn>
                        </p:par>
                        <p:par>
                          <p:cTn id="15" fill="hold">
                            <p:stCondLst>
                              <p:cond delay="3000"/>
                            </p:stCondLst>
                            <p:childTnLst>
                              <p:par>
                                <p:cTn id="16" presetID="12" presetClass="entr" presetSubtype="2" fill="hold" grpId="0" nodeType="afterEffect">
                                  <p:stCondLst>
                                    <p:cond delay="0"/>
                                  </p:stCondLst>
                                  <p:childTnLst>
                                    <p:set>
                                      <p:cBhvr>
                                        <p:cTn id="17" dur="1" fill="hold">
                                          <p:stCondLst>
                                            <p:cond delay="0"/>
                                          </p:stCondLst>
                                        </p:cTn>
                                        <p:tgtEl>
                                          <p:spTgt spid="61"/>
                                        </p:tgtEl>
                                        <p:attrNameLst>
                                          <p:attrName>style.visibility</p:attrName>
                                        </p:attrNameLst>
                                      </p:cBhvr>
                                      <p:to>
                                        <p:strVal val="visible"/>
                                      </p:to>
                                    </p:set>
                                    <p:anim calcmode="lin" valueType="num">
                                      <p:cBhvr additive="base">
                                        <p:cTn id="18" dur="1500"/>
                                        <p:tgtEl>
                                          <p:spTgt spid="61"/>
                                        </p:tgtEl>
                                        <p:attrNameLst>
                                          <p:attrName>ppt_x</p:attrName>
                                        </p:attrNameLst>
                                      </p:cBhvr>
                                      <p:tavLst>
                                        <p:tav tm="0">
                                          <p:val>
                                            <p:strVal val="#ppt_x+#ppt_w*1.125000"/>
                                          </p:val>
                                        </p:tav>
                                        <p:tav tm="100000">
                                          <p:val>
                                            <p:strVal val="#ppt_x"/>
                                          </p:val>
                                        </p:tav>
                                      </p:tavLst>
                                    </p:anim>
                                    <p:animEffect transition="in" filter="wipe(left)">
                                      <p:cBhvr>
                                        <p:cTn id="19" dur="1500"/>
                                        <p:tgtEl>
                                          <p:spTgt spid="61"/>
                                        </p:tgtEl>
                                      </p:cBhvr>
                                    </p:animEffect>
                                  </p:childTnLst>
                                </p:cTn>
                              </p:par>
                              <p:par>
                                <p:cTn id="20" presetID="42" presetClass="path" presetSubtype="0" accel="50000" decel="50000" fill="hold" nodeType="withEffect">
                                  <p:stCondLst>
                                    <p:cond delay="700"/>
                                  </p:stCondLst>
                                  <p:childTnLst>
                                    <p:animMotion origin="layout" path="M -4.39698E-6 -4.39047E-6 L -0.45324 -4.39047E-6 " pathEditMode="relative" rAng="0" ptsTypes="AA">
                                      <p:cBhvr>
                                        <p:cTn id="21" dur="2000" fill="hold"/>
                                        <p:tgtEl>
                                          <p:spTgt spid="110"/>
                                        </p:tgtEl>
                                        <p:attrNameLst>
                                          <p:attrName>ppt_x</p:attrName>
                                          <p:attrName>ppt_y</p:attrName>
                                        </p:attrNameLst>
                                      </p:cBhvr>
                                      <p:rCtr x="-22662" y="0"/>
                                    </p:animMotion>
                                  </p:childTnLst>
                                </p:cTn>
                              </p:par>
                              <p:par>
                                <p:cTn id="22" presetID="10" presetClass="exit" presetSubtype="0" fill="hold" nodeType="withEffect">
                                  <p:stCondLst>
                                    <p:cond delay="1500"/>
                                  </p:stCondLst>
                                  <p:childTnLst>
                                    <p:animEffect transition="out" filter="fade">
                                      <p:cBhvr>
                                        <p:cTn id="23" dur="1250"/>
                                        <p:tgtEl>
                                          <p:spTgt spid="110"/>
                                        </p:tgtEl>
                                      </p:cBhvr>
                                    </p:animEffect>
                                    <p:set>
                                      <p:cBhvr>
                                        <p:cTn id="24" dur="1" fill="hold">
                                          <p:stCondLst>
                                            <p:cond delay="1249"/>
                                          </p:stCondLst>
                                        </p:cTn>
                                        <p:tgtEl>
                                          <p:spTgt spid="110"/>
                                        </p:tgtEl>
                                        <p:attrNameLst>
                                          <p:attrName>style.visibility</p:attrName>
                                        </p:attrNameLst>
                                      </p:cBhvr>
                                      <p:to>
                                        <p:strVal val="hidden"/>
                                      </p:to>
                                    </p:set>
                                  </p:childTnLst>
                                </p:cTn>
                              </p:par>
                              <p:par>
                                <p:cTn id="25" presetID="10" presetClass="exit" presetSubtype="0" fill="hold" grpId="1" nodeType="withEffect">
                                  <p:stCondLst>
                                    <p:cond delay="2500"/>
                                  </p:stCondLst>
                                  <p:childTnLst>
                                    <p:animEffect transition="out" filter="fade">
                                      <p:cBhvr>
                                        <p:cTn id="26" dur="500"/>
                                        <p:tgtEl>
                                          <p:spTgt spid="61"/>
                                        </p:tgtEl>
                                      </p:cBhvr>
                                    </p:animEffect>
                                    <p:set>
                                      <p:cBhvr>
                                        <p:cTn id="27" dur="1" fill="hold">
                                          <p:stCondLst>
                                            <p:cond delay="499"/>
                                          </p:stCondLst>
                                        </p:cTn>
                                        <p:tgtEl>
                                          <p:spTgt spid="61"/>
                                        </p:tgtEl>
                                        <p:attrNameLst>
                                          <p:attrName>style.visibility</p:attrName>
                                        </p:attrNameLst>
                                      </p:cBhvr>
                                      <p:to>
                                        <p:strVal val="hidden"/>
                                      </p:to>
                                    </p:set>
                                  </p:childTnLst>
                                </p:cTn>
                              </p:par>
                            </p:childTnLst>
                          </p:cTn>
                        </p:par>
                        <p:par>
                          <p:cTn id="28" fill="hold">
                            <p:stCondLst>
                              <p:cond delay="6000"/>
                            </p:stCondLst>
                            <p:childTnLst>
                              <p:par>
                                <p:cTn id="29" presetID="42" presetClass="path" presetSubtype="0" accel="50000" decel="50000" fill="hold" nodeType="afterEffect">
                                  <p:stCondLst>
                                    <p:cond delay="500"/>
                                  </p:stCondLst>
                                  <p:childTnLst>
                                    <p:animMotion origin="layout" path="M -2.08333E-7 -0.1206 L -2.08333E-7 3.7037E-7 " pathEditMode="relative" rAng="0" ptsTypes="AA">
                                      <p:cBhvr>
                                        <p:cTn id="30" dur="1000" fill="hold"/>
                                        <p:tgtEl>
                                          <p:spTgt spid="5"/>
                                        </p:tgtEl>
                                        <p:attrNameLst>
                                          <p:attrName>ppt_x</p:attrName>
                                          <p:attrName>ppt_y</p:attrName>
                                        </p:attrNameLst>
                                      </p:cBhvr>
                                      <p:rCtr x="0" y="6019"/>
                                    </p:animMotion>
                                  </p:childTnLst>
                                </p:cTn>
                              </p:par>
                            </p:childTnLst>
                          </p:cTn>
                        </p:par>
                        <p:par>
                          <p:cTn id="31" fill="hold">
                            <p:stCondLst>
                              <p:cond delay="7500"/>
                            </p:stCondLst>
                            <p:childTnLst>
                              <p:par>
                                <p:cTn id="32" presetID="10" presetClass="entr" presetSubtype="0" fill="hold" nodeType="after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fade">
                                      <p:cBhvr>
                                        <p:cTn id="34" dur="500"/>
                                        <p:tgtEl>
                                          <p:spTgt spid="104"/>
                                        </p:tgtEl>
                                      </p:cBhvr>
                                    </p:animEffect>
                                  </p:childTnLst>
                                </p:cTn>
                              </p:par>
                            </p:childTnLst>
                          </p:cTn>
                        </p:par>
                        <p:par>
                          <p:cTn id="35" fill="hold">
                            <p:stCondLst>
                              <p:cond delay="8000"/>
                            </p:stCondLst>
                            <p:childTnLst>
                              <p:par>
                                <p:cTn id="36" presetID="12" presetClass="entr" presetSubtype="1" fill="hold" grpId="1" nodeType="afterEffect">
                                  <p:stCondLst>
                                    <p:cond delay="500"/>
                                  </p:stCondLst>
                                  <p:childTnLst>
                                    <p:set>
                                      <p:cBhvr>
                                        <p:cTn id="37" dur="1" fill="hold">
                                          <p:stCondLst>
                                            <p:cond delay="0"/>
                                          </p:stCondLst>
                                        </p:cTn>
                                        <p:tgtEl>
                                          <p:spTgt spid="78"/>
                                        </p:tgtEl>
                                        <p:attrNameLst>
                                          <p:attrName>style.visibility</p:attrName>
                                        </p:attrNameLst>
                                      </p:cBhvr>
                                      <p:to>
                                        <p:strVal val="visible"/>
                                      </p:to>
                                    </p:set>
                                    <p:anim calcmode="lin" valueType="num">
                                      <p:cBhvr additive="base">
                                        <p:cTn id="38" dur="500"/>
                                        <p:tgtEl>
                                          <p:spTgt spid="78"/>
                                        </p:tgtEl>
                                        <p:attrNameLst>
                                          <p:attrName>ppt_y</p:attrName>
                                        </p:attrNameLst>
                                      </p:cBhvr>
                                      <p:tavLst>
                                        <p:tav tm="0">
                                          <p:val>
                                            <p:strVal val="#ppt_y-#ppt_h*1.125000"/>
                                          </p:val>
                                        </p:tav>
                                        <p:tav tm="100000">
                                          <p:val>
                                            <p:strVal val="#ppt_y"/>
                                          </p:val>
                                        </p:tav>
                                      </p:tavLst>
                                    </p:anim>
                                    <p:animEffect transition="in" filter="wipe(down)">
                                      <p:cBhvr>
                                        <p:cTn id="39" dur="500"/>
                                        <p:tgtEl>
                                          <p:spTgt spid="78"/>
                                        </p:tgtEl>
                                      </p:cBhvr>
                                    </p:animEffect>
                                  </p:childTnLst>
                                </p:cTn>
                              </p:par>
                              <p:par>
                                <p:cTn id="40" presetID="10" presetClass="exit" presetSubtype="0" fill="hold" nodeType="withEffect">
                                  <p:stCondLst>
                                    <p:cond delay="0"/>
                                  </p:stCondLst>
                                  <p:childTnLst>
                                    <p:animEffect transition="out" filter="fade">
                                      <p:cBhvr>
                                        <p:cTn id="41" dur="500"/>
                                        <p:tgtEl>
                                          <p:spTgt spid="5"/>
                                        </p:tgtEl>
                                      </p:cBhvr>
                                    </p:animEffect>
                                    <p:set>
                                      <p:cBhvr>
                                        <p:cTn id="42" dur="1" fill="hold">
                                          <p:stCondLst>
                                            <p:cond delay="499"/>
                                          </p:stCondLst>
                                        </p:cTn>
                                        <p:tgtEl>
                                          <p:spTgt spid="5"/>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1000"/>
                                        <p:tgtEl>
                                          <p:spTgt spid="106"/>
                                        </p:tgtEl>
                                      </p:cBhvr>
                                    </p:animEffect>
                                    <p:set>
                                      <p:cBhvr>
                                        <p:cTn id="45" dur="1" fill="hold">
                                          <p:stCondLst>
                                            <p:cond delay="999"/>
                                          </p:stCondLst>
                                        </p:cTn>
                                        <p:tgtEl>
                                          <p:spTgt spid="1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61" grpId="0" animBg="1"/>
      <p:bldP spid="61"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ounded Rectangle 69"/>
          <p:cNvSpPr/>
          <p:nvPr/>
        </p:nvSpPr>
        <p:spPr bwMode="auto">
          <a:xfrm>
            <a:off x="9719732" y="1133475"/>
            <a:ext cx="2116666" cy="2315516"/>
          </a:xfrm>
          <a:prstGeom prst="roundRect">
            <a:avLst>
              <a:gd name="adj" fmla="val 6267"/>
            </a:avLst>
          </a:prstGeom>
          <a:solidFill>
            <a:srgbClr val="FFFFFF">
              <a:alpha val="10196"/>
            </a:srgbClr>
          </a:solidFill>
          <a:ln w="28575">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6" name="Group 5"/>
          <p:cNvGrpSpPr/>
          <p:nvPr/>
        </p:nvGrpSpPr>
        <p:grpSpPr>
          <a:xfrm>
            <a:off x="7607477" y="2473456"/>
            <a:ext cx="2531087" cy="2299585"/>
            <a:chOff x="7531275" y="2484342"/>
            <a:chExt cx="2531087" cy="2299585"/>
          </a:xfrm>
        </p:grpSpPr>
        <p:sp>
          <p:nvSpPr>
            <p:cNvPr id="117" name="Bent Arrow 116"/>
            <p:cNvSpPr/>
            <p:nvPr/>
          </p:nvSpPr>
          <p:spPr bwMode="auto">
            <a:xfrm rot="16200000" flipH="1">
              <a:off x="7611512" y="2480950"/>
              <a:ext cx="2222740" cy="2383213"/>
            </a:xfrm>
            <a:prstGeom prst="bentArrow">
              <a:avLst>
                <a:gd name="adj1" fmla="val 6392"/>
                <a:gd name="adj2" fmla="val 8603"/>
                <a:gd name="adj3" fmla="val 9413"/>
                <a:gd name="adj4" fmla="val 12752"/>
              </a:avLst>
            </a:prstGeom>
            <a:solidFill>
              <a:srgbClr val="FF8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Oval 4"/>
            <p:cNvSpPr/>
            <p:nvPr/>
          </p:nvSpPr>
          <p:spPr bwMode="auto">
            <a:xfrm>
              <a:off x="9766615" y="2484342"/>
              <a:ext cx="295747" cy="29574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76" name="TextBox 75"/>
          <p:cNvSpPr txBox="1"/>
          <p:nvPr/>
        </p:nvSpPr>
        <p:spPr>
          <a:xfrm>
            <a:off x="9832263" y="1488955"/>
            <a:ext cx="1902538" cy="221599"/>
          </a:xfrm>
          <a:prstGeom prst="rect">
            <a:avLst/>
          </a:prstGeom>
          <a:noFill/>
        </p:spPr>
        <p:txBody>
          <a:bodyPr wrap="square" lIns="0" tIns="0" rIns="0" bIns="0" rtlCol="0">
            <a:spAutoFit/>
          </a:bodyPr>
          <a:lstStyle/>
          <a:p>
            <a:pPr algn="ctr">
              <a:lnSpc>
                <a:spcPct val="80000"/>
              </a:lnSpc>
              <a:buSzPct val="80000"/>
            </a:pPr>
            <a:r>
              <a:rPr lang="en-US" sz="1800" dirty="0" smtClean="0">
                <a:gradFill>
                  <a:gsLst>
                    <a:gs pos="0">
                      <a:srgbClr val="FFFFFF"/>
                    </a:gs>
                    <a:gs pos="100000">
                      <a:srgbClr val="FFFFFF"/>
                    </a:gs>
                  </a:gsLst>
                  <a:lin ang="5400000" scaled="0"/>
                </a:gradFill>
              </a:rPr>
              <a:t>Developer</a:t>
            </a:r>
            <a:endParaRPr lang="en-US" sz="1800" dirty="0">
              <a:gradFill>
                <a:gsLst>
                  <a:gs pos="0">
                    <a:srgbClr val="FFFFFF"/>
                  </a:gs>
                  <a:gs pos="100000">
                    <a:srgbClr val="FFFFFF"/>
                  </a:gs>
                </a:gsLst>
                <a:lin ang="5400000" scaled="0"/>
              </a:gradFill>
            </a:endParaRPr>
          </a:p>
        </p:txBody>
      </p:sp>
      <p:grpSp>
        <p:nvGrpSpPr>
          <p:cNvPr id="77" name="Group 76"/>
          <p:cNvGrpSpPr/>
          <p:nvPr/>
        </p:nvGrpSpPr>
        <p:grpSpPr>
          <a:xfrm>
            <a:off x="10208319" y="1918032"/>
            <a:ext cx="1178957" cy="681821"/>
            <a:chOff x="10208319" y="1622187"/>
            <a:chExt cx="1178957" cy="681821"/>
          </a:xfrm>
        </p:grpSpPr>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08319" y="1622187"/>
              <a:ext cx="1178957" cy="681821"/>
            </a:xfrm>
            <a:prstGeom prst="rect">
              <a:avLst/>
            </a:prstGeom>
          </p:spPr>
        </p:pic>
        <p:pic>
          <p:nvPicPr>
            <p:cNvPr id="83" name="Picture 82"/>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115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541997" y="1657846"/>
              <a:ext cx="530651" cy="530651"/>
            </a:xfrm>
            <a:prstGeom prst="rect">
              <a:avLst/>
            </a:prstGeom>
          </p:spPr>
        </p:pic>
      </p:gr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9" name="Rectangle 8"/>
          <p:cNvSpPr/>
          <p:nvPr/>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pic>
        <p:nvPicPr>
          <p:cNvPr id="14345" name="Picture 1434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42640" y="285966"/>
            <a:ext cx="1689449" cy="1486715"/>
          </a:xfrm>
          <a:prstGeom prst="rect">
            <a:avLst/>
          </a:prstGeom>
        </p:spPr>
      </p:pic>
      <p:pic>
        <p:nvPicPr>
          <p:cNvPr id="14346" name="Picture 143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3360" y="817213"/>
            <a:ext cx="1689449" cy="976385"/>
          </a:xfrm>
          <a:prstGeom prst="rect">
            <a:avLst/>
          </a:prstGeom>
        </p:spPr>
      </p:pic>
      <p:pic>
        <p:nvPicPr>
          <p:cNvPr id="14347" name="Picture 143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6137" y="925216"/>
            <a:ext cx="533633" cy="84355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3661" y="4378191"/>
              <a:ext cx="1607803" cy="694552"/>
            </a:xfrm>
            <a:prstGeom prst="rect">
              <a:avLst/>
            </a:prstGeom>
          </p:spPr>
        </p:pic>
        <p:pic>
          <p:nvPicPr>
            <p:cNvPr id="81" name="Picture 8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0468" y="4378191"/>
              <a:ext cx="1607803" cy="694552"/>
            </a:xfrm>
            <a:prstGeom prst="rect">
              <a:avLst/>
            </a:prstGeom>
          </p:spPr>
        </p:pic>
        <p:pic>
          <p:nvPicPr>
            <p:cNvPr id="84" name="Picture 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21113" y="4378191"/>
              <a:ext cx="1607803" cy="694552"/>
            </a:xfrm>
            <a:prstGeom prst="rect">
              <a:avLst/>
            </a:prstGeom>
          </p:spPr>
        </p:pic>
        <p:pic>
          <p:nvPicPr>
            <p:cNvPr id="85" name="Picture 8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225245" y="4378191"/>
              <a:ext cx="1607803" cy="694552"/>
            </a:xfrm>
            <a:prstGeom prst="rect">
              <a:avLst/>
            </a:prstGeom>
          </p:spPr>
        </p:pic>
        <p:pic>
          <p:nvPicPr>
            <p:cNvPr id="86" name="Picture 8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3661" y="5181600"/>
              <a:ext cx="1607803" cy="694552"/>
            </a:xfrm>
            <a:prstGeom prst="rect">
              <a:avLst/>
            </a:prstGeom>
          </p:spPr>
        </p:pic>
        <p:pic>
          <p:nvPicPr>
            <p:cNvPr id="87" name="Picture 8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0468" y="5181600"/>
              <a:ext cx="1607803" cy="694552"/>
            </a:xfrm>
            <a:prstGeom prst="rect">
              <a:avLst/>
            </a:prstGeom>
          </p:spPr>
        </p:pic>
        <p:pic>
          <p:nvPicPr>
            <p:cNvPr id="88" name="Picture 8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04597" y="5181600"/>
              <a:ext cx="1607803" cy="694552"/>
            </a:xfrm>
            <a:prstGeom prst="rect">
              <a:avLst/>
            </a:prstGeom>
          </p:spPr>
        </p:pic>
        <p:pic>
          <p:nvPicPr>
            <p:cNvPr id="89" name="Picture 8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08726" y="5181600"/>
              <a:ext cx="1607803" cy="694552"/>
            </a:xfrm>
            <a:prstGeom prst="rect">
              <a:avLst/>
            </a:prstGeom>
          </p:spPr>
        </p:pic>
        <p:pic>
          <p:nvPicPr>
            <p:cNvPr id="90" name="Picture 8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12855" y="5181600"/>
              <a:ext cx="1607803" cy="694552"/>
            </a:xfrm>
            <a:prstGeom prst="rect">
              <a:avLst/>
            </a:prstGeom>
          </p:spPr>
        </p:pic>
        <p:pic>
          <p:nvPicPr>
            <p:cNvPr id="91" name="Picture 9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16984" y="5181600"/>
              <a:ext cx="1607803" cy="694552"/>
            </a:xfrm>
            <a:prstGeom prst="rect">
              <a:avLst/>
            </a:prstGeom>
          </p:spPr>
        </p:pic>
        <p:pic>
          <p:nvPicPr>
            <p:cNvPr id="92" name="Picture 9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21113" y="5181600"/>
              <a:ext cx="1607803" cy="694552"/>
            </a:xfrm>
            <a:prstGeom prst="rect">
              <a:avLst/>
            </a:prstGeom>
          </p:spPr>
        </p:pic>
        <p:pic>
          <p:nvPicPr>
            <p:cNvPr id="93" name="Picture 9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225245" y="5181600"/>
              <a:ext cx="1607803" cy="694552"/>
            </a:xfrm>
            <a:prstGeom prst="rect">
              <a:avLst/>
            </a:prstGeom>
          </p:spPr>
        </p:pic>
        <p:pic>
          <p:nvPicPr>
            <p:cNvPr id="94" name="Picture 9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03661" y="5985009"/>
              <a:ext cx="1607803" cy="694552"/>
            </a:xfrm>
            <a:prstGeom prst="rect">
              <a:avLst/>
            </a:prstGeom>
          </p:spPr>
        </p:pic>
        <p:pic>
          <p:nvPicPr>
            <p:cNvPr id="95" name="Picture 9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00468" y="5985009"/>
              <a:ext cx="1607803" cy="694552"/>
            </a:xfrm>
            <a:prstGeom prst="rect">
              <a:avLst/>
            </a:prstGeom>
          </p:spPr>
        </p:pic>
        <p:pic>
          <p:nvPicPr>
            <p:cNvPr id="96" name="Picture 9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04597" y="5985009"/>
              <a:ext cx="1607803" cy="694552"/>
            </a:xfrm>
            <a:prstGeom prst="rect">
              <a:avLst/>
            </a:prstGeom>
          </p:spPr>
        </p:pic>
        <p:pic>
          <p:nvPicPr>
            <p:cNvPr id="97" name="Picture 9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08726" y="5985009"/>
              <a:ext cx="1607803" cy="694552"/>
            </a:xfrm>
            <a:prstGeom prst="rect">
              <a:avLst/>
            </a:prstGeom>
          </p:spPr>
        </p:pic>
        <p:pic>
          <p:nvPicPr>
            <p:cNvPr id="98" name="Picture 9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12855" y="5985009"/>
              <a:ext cx="1607803" cy="694552"/>
            </a:xfrm>
            <a:prstGeom prst="rect">
              <a:avLst/>
            </a:prstGeom>
          </p:spPr>
        </p:pic>
        <p:pic>
          <p:nvPicPr>
            <p:cNvPr id="99" name="Picture 9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16984" y="5985009"/>
              <a:ext cx="1607803" cy="694552"/>
            </a:xfrm>
            <a:prstGeom prst="rect">
              <a:avLst/>
            </a:prstGeom>
          </p:spPr>
        </p:pic>
        <p:pic>
          <p:nvPicPr>
            <p:cNvPr id="100" name="Picture 9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21113" y="5985009"/>
              <a:ext cx="1607803" cy="694552"/>
            </a:xfrm>
            <a:prstGeom prst="rect">
              <a:avLst/>
            </a:prstGeom>
          </p:spPr>
        </p:pic>
        <p:pic>
          <p:nvPicPr>
            <p:cNvPr id="101" name="Picture 1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225245" y="5985009"/>
              <a:ext cx="1607803" cy="694552"/>
            </a:xfrm>
            <a:prstGeom prst="rect">
              <a:avLst/>
            </a:prstGeom>
          </p:spPr>
        </p:pic>
        <p:pic>
          <p:nvPicPr>
            <p:cNvPr id="107" name="Picture 10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13126" y="4378191"/>
              <a:ext cx="1607803" cy="694552"/>
            </a:xfrm>
            <a:prstGeom prst="rect">
              <a:avLst/>
            </a:prstGeom>
          </p:spPr>
        </p:pic>
        <p:pic>
          <p:nvPicPr>
            <p:cNvPr id="111" name="Picture 1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17258" y="4378191"/>
              <a:ext cx="1607803" cy="694552"/>
            </a:xfrm>
            <a:prstGeom prst="rect">
              <a:avLst/>
            </a:prstGeom>
          </p:spPr>
        </p:pic>
      </p:grpSp>
      <p:pic>
        <p:nvPicPr>
          <p:cNvPr id="103" name="Picture 10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35624" y="4834352"/>
            <a:ext cx="1607803" cy="694552"/>
          </a:xfrm>
          <a:prstGeom prst="rect">
            <a:avLst/>
          </a:prstGeom>
        </p:spPr>
      </p:pic>
      <p:sp>
        <p:nvSpPr>
          <p:cNvPr id="109" name="Rectangle 108"/>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TextBox 112"/>
          <p:cNvSpPr txBox="1"/>
          <p:nvPr/>
        </p:nvSpPr>
        <p:spPr>
          <a:xfrm>
            <a:off x="339026" y="4417605"/>
            <a:ext cx="3635453"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 Datacenter</a:t>
            </a:r>
            <a:endParaRPr lang="en-US" sz="1800" dirty="0">
              <a:gradFill>
                <a:gsLst>
                  <a:gs pos="0">
                    <a:srgbClr val="FFFFFF"/>
                  </a:gs>
                  <a:gs pos="100000">
                    <a:srgbClr val="FFFFFF"/>
                  </a:gs>
                </a:gsLst>
                <a:lin ang="5400000" scaled="0"/>
              </a:gradFill>
            </a:endParaRPr>
          </a:p>
        </p:txBody>
      </p:sp>
      <p:sp>
        <p:nvSpPr>
          <p:cNvPr id="59" name="Oval 58"/>
          <p:cNvSpPr/>
          <p:nvPr/>
        </p:nvSpPr>
        <p:spPr bwMode="auto">
          <a:xfrm>
            <a:off x="6770192"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7" name="Bent Arrow 66"/>
          <p:cNvSpPr/>
          <p:nvPr/>
        </p:nvSpPr>
        <p:spPr bwMode="auto">
          <a:xfrm rot="10800000">
            <a:off x="9635067" y="2654648"/>
            <a:ext cx="1202266" cy="3263551"/>
          </a:xfrm>
          <a:prstGeom prst="bentArrow">
            <a:avLst>
              <a:gd name="adj1" fmla="val 12144"/>
              <a:gd name="adj2" fmla="val 11479"/>
              <a:gd name="adj3" fmla="val 15503"/>
              <a:gd name="adj4" fmla="val 12752"/>
            </a:avLst>
          </a:prstGeom>
          <a:solidFill>
            <a:schemeClr val="accent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39361" y="4834352"/>
            <a:ext cx="1607803" cy="694552"/>
          </a:xfrm>
          <a:prstGeom prst="rect">
            <a:avLst/>
          </a:prstGeom>
        </p:spPr>
      </p:pic>
      <p:pic>
        <p:nvPicPr>
          <p:cNvPr id="75" name="Picture 7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47012" y="4834352"/>
            <a:ext cx="1607803" cy="694552"/>
          </a:xfrm>
          <a:prstGeom prst="rect">
            <a:avLst/>
          </a:prstGeom>
        </p:spPr>
      </p:pic>
      <p:pic>
        <p:nvPicPr>
          <p:cNvPr id="102" name="Picture 10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33350" y="4834352"/>
            <a:ext cx="1607803" cy="694552"/>
          </a:xfrm>
          <a:prstGeom prst="rect">
            <a:avLst/>
          </a:prstGeom>
        </p:spPr>
      </p:pic>
      <p:pic>
        <p:nvPicPr>
          <p:cNvPr id="69" name="Picture 68"/>
          <p:cNvPicPr>
            <a:picLocks noChangeAspect="1"/>
          </p:cNvPicPr>
          <p:nvPr/>
        </p:nvPicPr>
        <p:blipFill rotWithShape="1">
          <a:blip r:embed="rId12" cstate="print">
            <a:biLevel thresh="25000"/>
            <a:extLst>
              <a:ext uri="{BEBA8EAE-BF5A-486C-A8C5-ECC9F3942E4B}">
                <a14:imgProps xmlns:a14="http://schemas.microsoft.com/office/drawing/2010/main">
                  <a14:imgLayer r:embed="rId13">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rcRect/>
          <a:stretch/>
        </p:blipFill>
        <p:spPr>
          <a:xfrm>
            <a:off x="10001577" y="3513512"/>
            <a:ext cx="1529930" cy="1361544"/>
          </a:xfrm>
          <a:prstGeom prst="rect">
            <a:avLst/>
          </a:prstGeom>
        </p:spPr>
      </p:pic>
      <p:grpSp>
        <p:nvGrpSpPr>
          <p:cNvPr id="110" name="Group 109"/>
          <p:cNvGrpSpPr/>
          <p:nvPr/>
        </p:nvGrpSpPr>
        <p:grpSpPr>
          <a:xfrm>
            <a:off x="10509300" y="2654649"/>
            <a:ext cx="534876" cy="558718"/>
            <a:chOff x="2089030" y="3673700"/>
            <a:chExt cx="705283" cy="736721"/>
          </a:xfrm>
        </p:grpSpPr>
        <p:sp>
          <p:nvSpPr>
            <p:cNvPr id="112" name="Rounded Rectangle 111"/>
            <p:cNvSpPr/>
            <p:nvPr/>
          </p:nvSpPr>
          <p:spPr bwMode="auto">
            <a:xfrm>
              <a:off x="2089030" y="3673700"/>
              <a:ext cx="705283" cy="736721"/>
            </a:xfrm>
            <a:prstGeom prst="roundRect">
              <a:avLst>
                <a:gd name="adj" fmla="val 13578"/>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a:blip r:embed="rId14" cstate="print">
              <a:duotone>
                <a:prstClr val="black"/>
                <a:schemeClr val="bg1">
                  <a:tint val="45000"/>
                  <a:satMod val="400000"/>
                </a:schemeClr>
              </a:duotone>
              <a:extLst>
                <a:ext uri="{BEBA8EAE-BF5A-486C-A8C5-ECC9F3942E4B}">
                  <a14:imgProps xmlns:a14="http://schemas.microsoft.com/office/drawing/2010/main">
                    <a14:imgLayer r:embed="rId15">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nvGrpSpPr>
          <p:cNvPr id="104" name="Group 103"/>
          <p:cNvGrpSpPr/>
          <p:nvPr/>
        </p:nvGrpSpPr>
        <p:grpSpPr>
          <a:xfrm>
            <a:off x="2741612" y="3861057"/>
            <a:ext cx="3321214" cy="2177130"/>
            <a:chOff x="6141428" y="3861057"/>
            <a:chExt cx="3321214" cy="2177130"/>
          </a:xfrm>
        </p:grpSpPr>
        <p:sp>
          <p:nvSpPr>
            <p:cNvPr id="105" name="Down Arrow 104"/>
            <p:cNvSpPr/>
            <p:nvPr/>
          </p:nvSpPr>
          <p:spPr bwMode="auto">
            <a:xfrm>
              <a:off x="7923212" y="3861057"/>
              <a:ext cx="286871" cy="922867"/>
            </a:xfrm>
            <a:prstGeom prst="downArrow">
              <a:avLst>
                <a:gd name="adj1" fmla="val 42122"/>
                <a:gd name="adj2" fmla="val 62085"/>
              </a:avLst>
            </a:prstGeom>
            <a:solidFill>
              <a:srgbClr val="85B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Round Same Side Corner Rectangle 115"/>
            <p:cNvSpPr/>
            <p:nvPr/>
          </p:nvSpPr>
          <p:spPr bwMode="auto">
            <a:xfrm>
              <a:off x="6141428" y="5631787"/>
              <a:ext cx="3321214" cy="406400"/>
            </a:xfrm>
            <a:prstGeom prst="round2SameRect">
              <a:avLst>
                <a:gd name="adj1" fmla="val 0"/>
                <a:gd name="adj2" fmla="val 50000"/>
              </a:avLst>
            </a:prstGeom>
            <a:solidFill>
              <a:srgbClr val="85B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Production</a:t>
              </a:r>
              <a:endParaRPr lang="en-US" sz="1800" dirty="0">
                <a:gradFill>
                  <a:gsLst>
                    <a:gs pos="0">
                      <a:srgbClr val="FFFFFF"/>
                    </a:gs>
                    <a:gs pos="100000">
                      <a:srgbClr val="FFFFFF"/>
                    </a:gs>
                  </a:gsLst>
                  <a:lin ang="5400000" scaled="0"/>
                </a:gradFill>
              </a:endParaRPr>
            </a:p>
          </p:txBody>
        </p:sp>
        <p:sp>
          <p:nvSpPr>
            <p:cNvPr id="118" name="Down Arrow 117"/>
            <p:cNvSpPr/>
            <p:nvPr/>
          </p:nvSpPr>
          <p:spPr bwMode="auto">
            <a:xfrm>
              <a:off x="7389812" y="3861057"/>
              <a:ext cx="286871" cy="922867"/>
            </a:xfrm>
            <a:prstGeom prst="downArrow">
              <a:avLst>
                <a:gd name="adj1" fmla="val 42122"/>
                <a:gd name="adj2" fmla="val 62085"/>
              </a:avLst>
            </a:prstGeom>
            <a:solidFill>
              <a:srgbClr val="85B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106" name="Round Same Side Corner Rectangle 105"/>
          <p:cNvSpPr/>
          <p:nvPr/>
        </p:nvSpPr>
        <p:spPr bwMode="auto">
          <a:xfrm>
            <a:off x="6144950" y="5630203"/>
            <a:ext cx="3321214" cy="406400"/>
          </a:xfrm>
          <a:prstGeom prst="round2SameRect">
            <a:avLst>
              <a:gd name="adj1" fmla="val 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Staging</a:t>
            </a:r>
            <a:endParaRPr lang="en-US" sz="1800" dirty="0">
              <a:gradFill>
                <a:gsLst>
                  <a:gs pos="0">
                    <a:srgbClr val="FFFFFF"/>
                  </a:gs>
                  <a:gs pos="100000">
                    <a:srgbClr val="FFFFFF"/>
                  </a:gs>
                </a:gsLst>
                <a:lin ang="5400000" scaled="0"/>
              </a:gradFill>
            </a:endParaRPr>
          </a:p>
        </p:txBody>
      </p: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spTree>
    <p:extLst>
      <p:ext uri="{BB962C8B-B14F-4D97-AF65-F5344CB8AC3E}">
        <p14:creationId xmlns:p14="http://schemas.microsoft.com/office/powerpoint/2010/main" val="2460095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p:tgtEl>
                                          <p:spTgt spid="110"/>
                                        </p:tgtEl>
                                        <p:attrNameLst>
                                          <p:attrName>ppt_y</p:attrName>
                                        </p:attrNameLst>
                                      </p:cBhvr>
                                      <p:tavLst>
                                        <p:tav tm="0">
                                          <p:val>
                                            <p:strVal val="#ppt_y-#ppt_h*1.125000"/>
                                          </p:val>
                                        </p:tav>
                                        <p:tav tm="100000">
                                          <p:val>
                                            <p:strVal val="#ppt_y"/>
                                          </p:val>
                                        </p:tav>
                                      </p:tavLst>
                                    </p:anim>
                                    <p:animEffect transition="in" filter="wipe(down)">
                                      <p:cBhvr>
                                        <p:cTn id="8" dur="500"/>
                                        <p:tgtEl>
                                          <p:spTgt spid="110"/>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1000"/>
                                        <p:tgtEl>
                                          <p:spTgt spid="67"/>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06"/>
                                        </p:tgtEl>
                                        <p:attrNameLst>
                                          <p:attrName>style.visibility</p:attrName>
                                        </p:attrNameLst>
                                      </p:cBhvr>
                                      <p:to>
                                        <p:strVal val="visible"/>
                                      </p:to>
                                    </p:set>
                                    <p:animEffect transition="in" filter="fade">
                                      <p:cBhvr>
                                        <p:cTn id="16" dur="1000"/>
                                        <p:tgtEl>
                                          <p:spTgt spid="106"/>
                                        </p:tgtEl>
                                      </p:cBhvr>
                                    </p:animEffect>
                                  </p:childTnLst>
                                </p:cTn>
                              </p:par>
                            </p:childTnLst>
                          </p:cTn>
                        </p:par>
                        <p:par>
                          <p:cTn id="17" fill="hold">
                            <p:stCondLst>
                              <p:cond delay="1750"/>
                            </p:stCondLst>
                            <p:childTnLst>
                              <p:par>
                                <p:cTn id="18" presetID="36" presetClass="path" presetSubtype="0" accel="50000" decel="50000" fill="hold" nodeType="afterEffect">
                                  <p:stCondLst>
                                    <p:cond delay="500"/>
                                  </p:stCondLst>
                                  <p:childTnLst>
                                    <p:animMotion origin="layout" path="M 7.33168E-7 -0.00023 L 7.33168E-7 0.2081 C -0.00091 0.42986 0.00599 0.41782 -0.02657 0.41782 L -0.15536 0.41713 " pathEditMode="relative" rAng="0" ptsTypes="FfFF">
                                      <p:cBhvr>
                                        <p:cTn id="19" dur="2500" fill="hold"/>
                                        <p:tgtEl>
                                          <p:spTgt spid="110"/>
                                        </p:tgtEl>
                                        <p:attrNameLst>
                                          <p:attrName>ppt_x</p:attrName>
                                          <p:attrName>ppt_y</p:attrName>
                                        </p:attrNameLst>
                                      </p:cBhvr>
                                      <p:rCtr x="-7475" y="21505"/>
                                    </p:animMotion>
                                  </p:childTnLst>
                                </p:cTn>
                              </p:par>
                              <p:par>
                                <p:cTn id="20" presetID="10" presetClass="exit" presetSubtype="0" fill="hold" nodeType="withEffect">
                                  <p:stCondLst>
                                    <p:cond delay="1750"/>
                                  </p:stCondLst>
                                  <p:childTnLst>
                                    <p:animEffect transition="out" filter="fade">
                                      <p:cBhvr>
                                        <p:cTn id="21" dur="750"/>
                                        <p:tgtEl>
                                          <p:spTgt spid="110"/>
                                        </p:tgtEl>
                                      </p:cBhvr>
                                    </p:animEffect>
                                    <p:set>
                                      <p:cBhvr>
                                        <p:cTn id="22" dur="1" fill="hold">
                                          <p:stCondLst>
                                            <p:cond delay="749"/>
                                          </p:stCondLst>
                                        </p:cTn>
                                        <p:tgtEl>
                                          <p:spTgt spid="110"/>
                                        </p:tgtEl>
                                        <p:attrNameLst>
                                          <p:attrName>style.visibility</p:attrName>
                                        </p:attrNameLst>
                                      </p:cBhvr>
                                      <p:to>
                                        <p:strVal val="hidden"/>
                                      </p:to>
                                    </p:set>
                                  </p:childTnLst>
                                </p:cTn>
                              </p:par>
                              <p:par>
                                <p:cTn id="23" presetID="10" presetClass="exit" presetSubtype="0" fill="hold" nodeType="withEffect">
                                  <p:stCondLst>
                                    <p:cond delay="2000"/>
                                  </p:stCondLst>
                                  <p:childTnLst>
                                    <p:animEffect transition="out" filter="fade">
                                      <p:cBhvr>
                                        <p:cTn id="24" dur="1250"/>
                                        <p:tgtEl>
                                          <p:spTgt spid="69"/>
                                        </p:tgtEl>
                                      </p:cBhvr>
                                    </p:animEffect>
                                    <p:set>
                                      <p:cBhvr>
                                        <p:cTn id="25" dur="1" fill="hold">
                                          <p:stCondLst>
                                            <p:cond delay="1249"/>
                                          </p:stCondLst>
                                        </p:cTn>
                                        <p:tgtEl>
                                          <p:spTgt spid="69"/>
                                        </p:tgtEl>
                                        <p:attrNameLst>
                                          <p:attrName>style.visibility</p:attrName>
                                        </p:attrNameLst>
                                      </p:cBhvr>
                                      <p:to>
                                        <p:strVal val="hidden"/>
                                      </p:to>
                                    </p:set>
                                  </p:childTnLst>
                                </p:cTn>
                              </p:par>
                              <p:par>
                                <p:cTn id="26" presetID="10" presetClass="exit" presetSubtype="0" fill="hold" grpId="1" nodeType="withEffect">
                                  <p:stCondLst>
                                    <p:cond delay="2400"/>
                                  </p:stCondLst>
                                  <p:childTnLst>
                                    <p:animEffect transition="out" filter="fade">
                                      <p:cBhvr>
                                        <p:cTn id="27" dur="1250"/>
                                        <p:tgtEl>
                                          <p:spTgt spid="67"/>
                                        </p:tgtEl>
                                      </p:cBhvr>
                                    </p:animEffect>
                                    <p:set>
                                      <p:cBhvr>
                                        <p:cTn id="28" dur="1" fill="hold">
                                          <p:stCondLst>
                                            <p:cond delay="1249"/>
                                          </p:stCondLst>
                                        </p:cTn>
                                        <p:tgtEl>
                                          <p:spTgt spid="67"/>
                                        </p:tgtEl>
                                        <p:attrNameLst>
                                          <p:attrName>style.visibility</p:attrName>
                                        </p:attrNameLst>
                                      </p:cBhvr>
                                      <p:to>
                                        <p:strVal val="hidden"/>
                                      </p:to>
                                    </p:set>
                                  </p:childTnLst>
                                </p:cTn>
                              </p:par>
                            </p:childTnLst>
                          </p:cTn>
                        </p:par>
                        <p:par>
                          <p:cTn id="29" fill="hold">
                            <p:stCondLst>
                              <p:cond delay="5400"/>
                            </p:stCondLst>
                            <p:childTnLst>
                              <p:par>
                                <p:cTn id="30" presetID="10" presetClass="entr" presetSubtype="0" fill="hold" nodeType="after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fade">
                                      <p:cBhvr>
                                        <p:cTn id="32" dur="500"/>
                                        <p:tgtEl>
                                          <p:spTgt spid="74"/>
                                        </p:tgtEl>
                                      </p:cBhvr>
                                    </p:animEffect>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childTnLst>
                          </p:cTn>
                        </p:par>
                        <p:par>
                          <p:cTn id="36" fill="hold">
                            <p:stCondLst>
                              <p:cond delay="5900"/>
                            </p:stCondLst>
                            <p:childTnLst>
                              <p:par>
                                <p:cTn id="37" presetID="10"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75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6"/>
                                        </p:tgtEl>
                                      </p:cBhvr>
                                    </p:animEffect>
                                    <p:set>
                                      <p:cBhvr>
                                        <p:cTn id="44" dur="1" fill="hold">
                                          <p:stCondLst>
                                            <p:cond delay="499"/>
                                          </p:stCondLst>
                                        </p:cTn>
                                        <p:tgtEl>
                                          <p:spTgt spid="6"/>
                                        </p:tgtEl>
                                        <p:attrNameLst>
                                          <p:attrName>style.visibility</p:attrName>
                                        </p:attrNameLst>
                                      </p:cBhvr>
                                      <p:to>
                                        <p:strVal val="hidden"/>
                                      </p:to>
                                    </p:set>
                                  </p:childTnLst>
                                </p:cTn>
                              </p:par>
                            </p:childTnLst>
                          </p:cTn>
                        </p:par>
                        <p:par>
                          <p:cTn id="45" fill="hold">
                            <p:stCondLst>
                              <p:cond delay="500"/>
                            </p:stCondLst>
                            <p:childTnLst>
                              <p:par>
                                <p:cTn id="46" presetID="63" presetClass="path" presetSubtype="0" accel="50000" decel="50000" fill="hold" nodeType="afterEffect">
                                  <p:stCondLst>
                                    <p:cond delay="500"/>
                                  </p:stCondLst>
                                  <p:childTnLst>
                                    <p:animMotion origin="layout" path="M -4.72848E-6 -2.22402E-6 L 0.27817 -2.22402E-6 " pathEditMode="relative" rAng="0" ptsTypes="AA">
                                      <p:cBhvr>
                                        <p:cTn id="47" dur="2000" fill="hold"/>
                                        <p:tgtEl>
                                          <p:spTgt spid="104"/>
                                        </p:tgtEl>
                                        <p:attrNameLst>
                                          <p:attrName>ppt_x</p:attrName>
                                          <p:attrName>ppt_y</p:attrName>
                                        </p:attrNameLst>
                                      </p:cBhvr>
                                      <p:rCtr x="13908" y="0"/>
                                    </p:animMotion>
                                  </p:childTnLst>
                                </p:cTn>
                              </p:par>
                              <p:par>
                                <p:cTn id="48" presetID="35" presetClass="path" presetSubtype="0" accel="50000" decel="50000" fill="hold" grpId="1" nodeType="withEffect">
                                  <p:stCondLst>
                                    <p:cond delay="500"/>
                                  </p:stCondLst>
                                  <p:childTnLst>
                                    <p:animMotion origin="layout" path="M 2.25029E-6 2.42999E-6 L -0.27999 2.42999E-6 " pathEditMode="relative" rAng="0" ptsTypes="AA">
                                      <p:cBhvr>
                                        <p:cTn id="49" dur="2000" fill="hold"/>
                                        <p:tgtEl>
                                          <p:spTgt spid="106"/>
                                        </p:tgtEl>
                                        <p:attrNameLst>
                                          <p:attrName>ppt_x</p:attrName>
                                          <p:attrName>ppt_y</p:attrName>
                                        </p:attrNameLst>
                                      </p:cBhvr>
                                      <p:rCtr x="-1399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6" grpId="0" animBg="1"/>
      <p:bldP spid="106" grpId="1"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 name="Rounded Rectangle 69"/>
          <p:cNvSpPr/>
          <p:nvPr/>
        </p:nvSpPr>
        <p:spPr bwMode="auto">
          <a:xfrm>
            <a:off x="9719732" y="1133475"/>
            <a:ext cx="2116666" cy="2315516"/>
          </a:xfrm>
          <a:prstGeom prst="roundRect">
            <a:avLst>
              <a:gd name="adj" fmla="val 6267"/>
            </a:avLst>
          </a:prstGeom>
          <a:solidFill>
            <a:srgbClr val="FFFFFF">
              <a:alpha val="10196"/>
            </a:srgbClr>
          </a:solidFill>
          <a:ln w="28575">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6" name="TextBox 75"/>
          <p:cNvSpPr txBox="1"/>
          <p:nvPr/>
        </p:nvSpPr>
        <p:spPr>
          <a:xfrm>
            <a:off x="9832263" y="1488955"/>
            <a:ext cx="1902538" cy="221599"/>
          </a:xfrm>
          <a:prstGeom prst="rect">
            <a:avLst/>
          </a:prstGeom>
          <a:noFill/>
        </p:spPr>
        <p:txBody>
          <a:bodyPr wrap="square" lIns="0" tIns="0" rIns="0" bIns="0" rtlCol="0">
            <a:spAutoFit/>
          </a:bodyPr>
          <a:lstStyle/>
          <a:p>
            <a:pPr algn="ctr">
              <a:lnSpc>
                <a:spcPct val="80000"/>
              </a:lnSpc>
              <a:buSzPct val="80000"/>
            </a:pPr>
            <a:r>
              <a:rPr lang="en-US" sz="1800" dirty="0" smtClean="0">
                <a:gradFill>
                  <a:gsLst>
                    <a:gs pos="0">
                      <a:srgbClr val="FFFFFF"/>
                    </a:gs>
                    <a:gs pos="100000">
                      <a:srgbClr val="FFFFFF"/>
                    </a:gs>
                  </a:gsLst>
                  <a:lin ang="5400000" scaled="0"/>
                </a:gradFill>
              </a:rPr>
              <a:t>Developer</a:t>
            </a:r>
            <a:endParaRPr lang="en-US" sz="1800" dirty="0">
              <a:gradFill>
                <a:gsLst>
                  <a:gs pos="0">
                    <a:srgbClr val="FFFFFF"/>
                  </a:gs>
                  <a:gs pos="100000">
                    <a:srgbClr val="FFFFFF"/>
                  </a:gs>
                </a:gsLst>
                <a:lin ang="5400000" scaled="0"/>
              </a:gradFill>
            </a:endParaRPr>
          </a:p>
        </p:txBody>
      </p:sp>
      <p:grpSp>
        <p:nvGrpSpPr>
          <p:cNvPr id="77" name="Group 76"/>
          <p:cNvGrpSpPr/>
          <p:nvPr/>
        </p:nvGrpSpPr>
        <p:grpSpPr>
          <a:xfrm>
            <a:off x="10208319" y="1918032"/>
            <a:ext cx="1178957" cy="681821"/>
            <a:chOff x="10208319" y="1622187"/>
            <a:chExt cx="1178957" cy="681821"/>
          </a:xfrm>
        </p:grpSpPr>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08319" y="1622187"/>
              <a:ext cx="1178957" cy="681821"/>
            </a:xfrm>
            <a:prstGeom prst="rect">
              <a:avLst/>
            </a:prstGeom>
          </p:spPr>
        </p:pic>
        <p:pic>
          <p:nvPicPr>
            <p:cNvPr id="83" name="Picture 82"/>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115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541997" y="1657846"/>
              <a:ext cx="530651" cy="530651"/>
            </a:xfrm>
            <a:prstGeom prst="rect">
              <a:avLst/>
            </a:prstGeom>
          </p:spPr>
        </p:pic>
      </p:grpSp>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9" name="Rectangle 8"/>
          <p:cNvSpPr/>
          <p:nvPr/>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2" name="Elbow Connector 11"/>
          <p:cNvCxnSpPr>
            <a:stCxn id="65" idx="4"/>
            <a:endCxn id="14348" idx="0"/>
          </p:cNvCxnSpPr>
          <p:nvPr/>
        </p:nvCxnSpPr>
        <p:spPr>
          <a:xfrm rot="5400000">
            <a:off x="6651953" y="1800247"/>
            <a:ext cx="1203982" cy="1278019"/>
          </a:xfrm>
          <a:prstGeom prst="bentConnector3">
            <a:avLst>
              <a:gd name="adj1" fmla="val 50000"/>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14344" name="Group 14343"/>
          <p:cNvGrpSpPr/>
          <p:nvPr/>
        </p:nvGrpSpPr>
        <p:grpSpPr>
          <a:xfrm>
            <a:off x="3644150" y="3134021"/>
            <a:ext cx="4919133" cy="624062"/>
            <a:chOff x="3733800" y="2866656"/>
            <a:chExt cx="4919133" cy="624062"/>
          </a:xfrm>
        </p:grpSpPr>
        <p:sp>
          <p:nvSpPr>
            <p:cNvPr id="4" name="Trapezoid 3"/>
            <p:cNvSpPr/>
            <p:nvPr/>
          </p:nvSpPr>
          <p:spPr bwMode="auto">
            <a:xfrm>
              <a:off x="3733800" y="2866656"/>
              <a:ext cx="4919133" cy="624062"/>
            </a:xfrm>
            <a:prstGeom prst="trapezoid">
              <a:avLst/>
            </a:prstGeom>
            <a:solidFill>
              <a:srgbClr val="92D050"/>
            </a:solidFill>
            <a:ln w="76200">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200" dirty="0" smtClean="0">
                  <a:gradFill>
                    <a:gsLst>
                      <a:gs pos="0">
                        <a:srgbClr val="FFFFFF"/>
                      </a:gs>
                      <a:gs pos="100000">
                        <a:srgbClr val="FFFFFF"/>
                      </a:gs>
                    </a:gsLst>
                    <a:lin ang="5400000" scaled="0"/>
                  </a:gradFill>
                </a:rPr>
                <a:t> Network Load Balancer</a:t>
              </a:r>
            </a:p>
          </p:txBody>
        </p:sp>
        <p:pic>
          <p:nvPicPr>
            <p:cNvPr id="14343" name="Picture 143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1308" y="3005882"/>
              <a:ext cx="1244606" cy="351486"/>
            </a:xfrm>
            <a:prstGeom prst="rect">
              <a:avLst/>
            </a:prstGeom>
          </p:spPr>
        </p:pic>
      </p:grpSp>
      <p:pic>
        <p:nvPicPr>
          <p:cNvPr id="14345" name="Picture 143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2640" y="285966"/>
            <a:ext cx="1689449" cy="1486715"/>
          </a:xfrm>
          <a:prstGeom prst="rect">
            <a:avLst/>
          </a:prstGeom>
        </p:spPr>
      </p:pic>
      <p:pic>
        <p:nvPicPr>
          <p:cNvPr id="14346" name="Picture 1434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73360" y="817213"/>
            <a:ext cx="1689449" cy="976385"/>
          </a:xfrm>
          <a:prstGeom prst="rect">
            <a:avLst/>
          </a:prstGeom>
        </p:spPr>
      </p:pic>
      <p:pic>
        <p:nvPicPr>
          <p:cNvPr id="14347" name="Picture 143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626137" y="925216"/>
            <a:ext cx="533633" cy="843559"/>
          </a:xfrm>
          <a:prstGeom prst="rect">
            <a:avLst/>
          </a:prstGeom>
        </p:spPr>
      </p:pic>
      <p:sp>
        <p:nvSpPr>
          <p:cNvPr id="14348" name="Oval 14347"/>
          <p:cNvSpPr/>
          <p:nvPr/>
        </p:nvSpPr>
        <p:spPr bwMode="auto">
          <a:xfrm>
            <a:off x="6441475"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8" name="Elbow Connector 47"/>
          <p:cNvCxnSpPr>
            <a:stCxn id="66" idx="4"/>
            <a:endCxn id="50" idx="0"/>
          </p:cNvCxnSpPr>
          <p:nvPr/>
        </p:nvCxnSpPr>
        <p:spPr>
          <a:xfrm rot="16200000" flipH="1">
            <a:off x="4326481" y="1626469"/>
            <a:ext cx="1203982" cy="1625573"/>
          </a:xfrm>
          <a:prstGeom prst="bentConnector3">
            <a:avLst>
              <a:gd name="adj1" fmla="val 50000"/>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auto">
          <a:xfrm>
            <a:off x="5567800"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4" name="Oval 53"/>
          <p:cNvSpPr/>
          <p:nvPr/>
        </p:nvSpPr>
        <p:spPr bwMode="auto">
          <a:xfrm>
            <a:off x="6008587" y="30412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14359" name="Straight Arrow Connector 14358"/>
          <p:cNvCxnSpPr>
            <a:stCxn id="73" idx="4"/>
            <a:endCxn id="54" idx="0"/>
          </p:cNvCxnSpPr>
          <p:nvPr/>
        </p:nvCxnSpPr>
        <p:spPr>
          <a:xfrm flipH="1">
            <a:off x="6182046" y="1837265"/>
            <a:ext cx="327" cy="1203982"/>
          </a:xfrm>
          <a:prstGeom prst="straightConnector1">
            <a:avLst/>
          </a:prstGeom>
          <a:ln w="114300" cap="flat">
            <a:solidFill>
              <a:srgbClr val="85BCE6"/>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65" name="Oval 64"/>
          <p:cNvSpPr/>
          <p:nvPr/>
        </p:nvSpPr>
        <p:spPr bwMode="auto">
          <a:xfrm>
            <a:off x="771949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6" name="Oval 65"/>
          <p:cNvSpPr/>
          <p:nvPr/>
        </p:nvSpPr>
        <p:spPr bwMode="auto">
          <a:xfrm>
            <a:off x="3942227"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3" name="Oval 72"/>
          <p:cNvSpPr/>
          <p:nvPr/>
        </p:nvSpPr>
        <p:spPr bwMode="auto">
          <a:xfrm>
            <a:off x="6008914" y="1490347"/>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79" name="Group 78"/>
          <p:cNvGrpSpPr/>
          <p:nvPr/>
        </p:nvGrpSpPr>
        <p:grpSpPr>
          <a:xfrm>
            <a:off x="-676766" y="4834324"/>
            <a:ext cx="13536709" cy="2301370"/>
            <a:chOff x="-703661" y="4378191"/>
            <a:chExt cx="13536709" cy="2301370"/>
          </a:xfrm>
        </p:grpSpPr>
        <p:pic>
          <p:nvPicPr>
            <p:cNvPr id="80" name="Picture 7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3661" y="4378191"/>
              <a:ext cx="1607803" cy="694552"/>
            </a:xfrm>
            <a:prstGeom prst="rect">
              <a:avLst/>
            </a:prstGeom>
          </p:spPr>
        </p:pic>
        <p:pic>
          <p:nvPicPr>
            <p:cNvPr id="81" name="Picture 8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0468" y="4378191"/>
              <a:ext cx="1607803" cy="694552"/>
            </a:xfrm>
            <a:prstGeom prst="rect">
              <a:avLst/>
            </a:prstGeom>
          </p:spPr>
        </p:pic>
        <p:pic>
          <p:nvPicPr>
            <p:cNvPr id="84" name="Picture 8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21113" y="4378191"/>
              <a:ext cx="1607803" cy="694552"/>
            </a:xfrm>
            <a:prstGeom prst="rect">
              <a:avLst/>
            </a:prstGeom>
          </p:spPr>
        </p:pic>
        <p:pic>
          <p:nvPicPr>
            <p:cNvPr id="85" name="Picture 8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25245" y="4378191"/>
              <a:ext cx="1607803" cy="694552"/>
            </a:xfrm>
            <a:prstGeom prst="rect">
              <a:avLst/>
            </a:prstGeom>
          </p:spPr>
        </p:pic>
        <p:pic>
          <p:nvPicPr>
            <p:cNvPr id="86" name="Picture 8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3661" y="5181600"/>
              <a:ext cx="1607803" cy="694552"/>
            </a:xfrm>
            <a:prstGeom prst="rect">
              <a:avLst/>
            </a:prstGeom>
          </p:spPr>
        </p:pic>
        <p:pic>
          <p:nvPicPr>
            <p:cNvPr id="87" name="Picture 8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0468" y="5181600"/>
              <a:ext cx="1607803" cy="694552"/>
            </a:xfrm>
            <a:prstGeom prst="rect">
              <a:avLst/>
            </a:prstGeom>
          </p:spPr>
        </p:pic>
        <p:pic>
          <p:nvPicPr>
            <p:cNvPr id="88" name="Picture 8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04597" y="5181600"/>
              <a:ext cx="1607803" cy="694552"/>
            </a:xfrm>
            <a:prstGeom prst="rect">
              <a:avLst/>
            </a:prstGeom>
          </p:spPr>
        </p:pic>
        <p:pic>
          <p:nvPicPr>
            <p:cNvPr id="89" name="Picture 8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08726" y="5181600"/>
              <a:ext cx="1607803" cy="694552"/>
            </a:xfrm>
            <a:prstGeom prst="rect">
              <a:avLst/>
            </a:prstGeom>
          </p:spPr>
        </p:pic>
        <p:pic>
          <p:nvPicPr>
            <p:cNvPr id="90" name="Picture 8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12855" y="5181600"/>
              <a:ext cx="1607803" cy="694552"/>
            </a:xfrm>
            <a:prstGeom prst="rect">
              <a:avLst/>
            </a:prstGeom>
          </p:spPr>
        </p:pic>
        <p:pic>
          <p:nvPicPr>
            <p:cNvPr id="91" name="Picture 9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16984" y="5181600"/>
              <a:ext cx="1607803" cy="694552"/>
            </a:xfrm>
            <a:prstGeom prst="rect">
              <a:avLst/>
            </a:prstGeom>
          </p:spPr>
        </p:pic>
        <p:pic>
          <p:nvPicPr>
            <p:cNvPr id="92" name="Picture 9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21113" y="5181600"/>
              <a:ext cx="1607803" cy="694552"/>
            </a:xfrm>
            <a:prstGeom prst="rect">
              <a:avLst/>
            </a:prstGeom>
          </p:spPr>
        </p:pic>
        <p:pic>
          <p:nvPicPr>
            <p:cNvPr id="93" name="Picture 9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25245" y="5181600"/>
              <a:ext cx="1607803" cy="694552"/>
            </a:xfrm>
            <a:prstGeom prst="rect">
              <a:avLst/>
            </a:prstGeom>
          </p:spPr>
        </p:pic>
        <p:pic>
          <p:nvPicPr>
            <p:cNvPr id="94" name="Picture 9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3661" y="5985009"/>
              <a:ext cx="1607803" cy="694552"/>
            </a:xfrm>
            <a:prstGeom prst="rect">
              <a:avLst/>
            </a:prstGeom>
          </p:spPr>
        </p:pic>
        <p:pic>
          <p:nvPicPr>
            <p:cNvPr id="95" name="Picture 9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0468" y="5985009"/>
              <a:ext cx="1607803" cy="694552"/>
            </a:xfrm>
            <a:prstGeom prst="rect">
              <a:avLst/>
            </a:prstGeom>
          </p:spPr>
        </p:pic>
        <p:pic>
          <p:nvPicPr>
            <p:cNvPr id="96" name="Picture 9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04597" y="5985009"/>
              <a:ext cx="1607803" cy="694552"/>
            </a:xfrm>
            <a:prstGeom prst="rect">
              <a:avLst/>
            </a:prstGeom>
          </p:spPr>
        </p:pic>
        <p:pic>
          <p:nvPicPr>
            <p:cNvPr id="97" name="Picture 9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08726" y="5985009"/>
              <a:ext cx="1607803" cy="694552"/>
            </a:xfrm>
            <a:prstGeom prst="rect">
              <a:avLst/>
            </a:prstGeom>
          </p:spPr>
        </p:pic>
        <p:pic>
          <p:nvPicPr>
            <p:cNvPr id="98" name="Picture 9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12855" y="5985009"/>
              <a:ext cx="1607803" cy="694552"/>
            </a:xfrm>
            <a:prstGeom prst="rect">
              <a:avLst/>
            </a:prstGeom>
          </p:spPr>
        </p:pic>
        <p:pic>
          <p:nvPicPr>
            <p:cNvPr id="99" name="Picture 9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16984" y="5985009"/>
              <a:ext cx="1607803" cy="694552"/>
            </a:xfrm>
            <a:prstGeom prst="rect">
              <a:avLst/>
            </a:prstGeom>
          </p:spPr>
        </p:pic>
        <p:pic>
          <p:nvPicPr>
            <p:cNvPr id="100" name="Picture 9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21113" y="5985009"/>
              <a:ext cx="1607803" cy="694552"/>
            </a:xfrm>
            <a:prstGeom prst="rect">
              <a:avLst/>
            </a:prstGeom>
          </p:spPr>
        </p:pic>
        <p:pic>
          <p:nvPicPr>
            <p:cNvPr id="101" name="Picture 10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225245" y="5985009"/>
              <a:ext cx="1607803" cy="694552"/>
            </a:xfrm>
            <a:prstGeom prst="rect">
              <a:avLst/>
            </a:prstGeom>
          </p:spPr>
        </p:pic>
      </p:grpSp>
      <p:pic>
        <p:nvPicPr>
          <p:cNvPr id="103" name="Picture 10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35624" y="4834352"/>
            <a:ext cx="1607803" cy="694552"/>
          </a:xfrm>
          <a:prstGeom prst="rect">
            <a:avLst/>
          </a:prstGeom>
        </p:spPr>
      </p:pic>
      <p:sp>
        <p:nvSpPr>
          <p:cNvPr id="109" name="Rectangle 108"/>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3" name="TextBox 112"/>
          <p:cNvSpPr txBox="1"/>
          <p:nvPr/>
        </p:nvSpPr>
        <p:spPr>
          <a:xfrm>
            <a:off x="339026" y="4417605"/>
            <a:ext cx="3635453"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 Datacenter</a:t>
            </a:r>
            <a:endParaRPr lang="en-US" sz="1800" dirty="0">
              <a:gradFill>
                <a:gsLst>
                  <a:gs pos="0">
                    <a:srgbClr val="FFFFFF"/>
                  </a:gs>
                  <a:gs pos="100000">
                    <a:srgbClr val="FFFFFF"/>
                  </a:gs>
                </a:gsLst>
                <a:lin ang="5400000" scaled="0"/>
              </a:gradFill>
            </a:endParaRPr>
          </a:p>
        </p:txBody>
      </p:sp>
      <p:sp>
        <p:nvSpPr>
          <p:cNvPr id="59" name="Oval 58"/>
          <p:cNvSpPr/>
          <p:nvPr/>
        </p:nvSpPr>
        <p:spPr bwMode="auto">
          <a:xfrm>
            <a:off x="6770192" y="3514139"/>
            <a:ext cx="346918" cy="346918"/>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7" name="Bent Arrow 66"/>
          <p:cNvSpPr/>
          <p:nvPr/>
        </p:nvSpPr>
        <p:spPr bwMode="auto">
          <a:xfrm rot="10800000">
            <a:off x="9635067" y="2654648"/>
            <a:ext cx="1202266" cy="3263551"/>
          </a:xfrm>
          <a:prstGeom prst="bentArrow">
            <a:avLst>
              <a:gd name="adj1" fmla="val 12144"/>
              <a:gd name="adj2" fmla="val 11479"/>
              <a:gd name="adj3" fmla="val 15503"/>
              <a:gd name="adj4" fmla="val 12752"/>
            </a:avLst>
          </a:prstGeom>
          <a:solidFill>
            <a:srgbClr val="85BCE6">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74" name="Picture 7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39361" y="4834352"/>
            <a:ext cx="1607803" cy="694552"/>
          </a:xfrm>
          <a:prstGeom prst="rect">
            <a:avLst/>
          </a:prstGeom>
        </p:spPr>
      </p:pic>
      <p:pic>
        <p:nvPicPr>
          <p:cNvPr id="75" name="Picture 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47012" y="4834352"/>
            <a:ext cx="1607803" cy="694552"/>
          </a:xfrm>
          <a:prstGeom prst="rect">
            <a:avLst/>
          </a:prstGeom>
        </p:spPr>
      </p:pic>
      <p:pic>
        <p:nvPicPr>
          <p:cNvPr id="102" name="Picture 10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733350" y="4834352"/>
            <a:ext cx="1607803" cy="694552"/>
          </a:xfrm>
          <a:prstGeom prst="rect">
            <a:avLst/>
          </a:prstGeom>
        </p:spPr>
      </p:pic>
      <p:grpSp>
        <p:nvGrpSpPr>
          <p:cNvPr id="2" name="Group 1"/>
          <p:cNvGrpSpPr/>
          <p:nvPr/>
        </p:nvGrpSpPr>
        <p:grpSpPr>
          <a:xfrm>
            <a:off x="6141428" y="3861057"/>
            <a:ext cx="3321214" cy="2177130"/>
            <a:chOff x="6141428" y="3861057"/>
            <a:chExt cx="3321214" cy="2177130"/>
          </a:xfrm>
        </p:grpSpPr>
        <p:sp>
          <p:nvSpPr>
            <p:cNvPr id="78" name="Down Arrow 77"/>
            <p:cNvSpPr/>
            <p:nvPr/>
          </p:nvSpPr>
          <p:spPr bwMode="auto">
            <a:xfrm>
              <a:off x="7923212" y="3861057"/>
              <a:ext cx="286871" cy="922867"/>
            </a:xfrm>
            <a:prstGeom prst="downArrow">
              <a:avLst>
                <a:gd name="adj1" fmla="val 42122"/>
                <a:gd name="adj2" fmla="val 6208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8" name="Round Same Side Corner Rectangle 107"/>
            <p:cNvSpPr/>
            <p:nvPr/>
          </p:nvSpPr>
          <p:spPr bwMode="auto">
            <a:xfrm>
              <a:off x="6141428" y="5631787"/>
              <a:ext cx="3321214" cy="406400"/>
            </a:xfrm>
            <a:prstGeom prst="round2SameRect">
              <a:avLst>
                <a:gd name="adj1" fmla="val 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Staging</a:t>
              </a:r>
              <a:endParaRPr lang="en-US" sz="1800" dirty="0">
                <a:gradFill>
                  <a:gsLst>
                    <a:gs pos="0">
                      <a:srgbClr val="FFFFFF"/>
                    </a:gs>
                    <a:gs pos="100000">
                      <a:srgbClr val="FFFFFF"/>
                    </a:gs>
                  </a:gsLst>
                  <a:lin ang="5400000" scaled="0"/>
                </a:gradFill>
              </a:endParaRPr>
            </a:p>
          </p:txBody>
        </p:sp>
        <p:sp>
          <p:nvSpPr>
            <p:cNvPr id="115" name="Down Arrow 114"/>
            <p:cNvSpPr/>
            <p:nvPr/>
          </p:nvSpPr>
          <p:spPr bwMode="auto">
            <a:xfrm>
              <a:off x="7389812" y="3861057"/>
              <a:ext cx="286871" cy="922867"/>
            </a:xfrm>
            <a:prstGeom prst="downArrow">
              <a:avLst>
                <a:gd name="adj1" fmla="val 42122"/>
                <a:gd name="adj2" fmla="val 6208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pic>
        <p:nvPicPr>
          <p:cNvPr id="69" name="Picture 68"/>
          <p:cNvPicPr>
            <a:picLocks noChangeAspect="1"/>
          </p:cNvPicPr>
          <p:nvPr/>
        </p:nvPicPr>
        <p:blipFill rotWithShape="1">
          <a:blip r:embed="rId13" cstate="print">
            <a:biLevel thresh="25000"/>
            <a:extLst>
              <a:ext uri="{BEBA8EAE-BF5A-486C-A8C5-ECC9F3942E4B}">
                <a14:imgProps xmlns:a14="http://schemas.microsoft.com/office/drawing/2010/main">
                  <a14:imgLayer r:embed="rId14">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rcRect/>
          <a:stretch/>
        </p:blipFill>
        <p:spPr>
          <a:xfrm>
            <a:off x="10001577" y="3513512"/>
            <a:ext cx="1529930" cy="1361544"/>
          </a:xfrm>
          <a:prstGeom prst="rect">
            <a:avLst/>
          </a:prstGeom>
        </p:spPr>
      </p:pic>
      <p:grpSp>
        <p:nvGrpSpPr>
          <p:cNvPr id="110" name="Group 109"/>
          <p:cNvGrpSpPr/>
          <p:nvPr/>
        </p:nvGrpSpPr>
        <p:grpSpPr>
          <a:xfrm>
            <a:off x="10509300" y="2654649"/>
            <a:ext cx="534876" cy="558718"/>
            <a:chOff x="2089030" y="3673700"/>
            <a:chExt cx="705283" cy="736721"/>
          </a:xfrm>
        </p:grpSpPr>
        <p:sp>
          <p:nvSpPr>
            <p:cNvPr id="112" name="Rounded Rectangle 111"/>
            <p:cNvSpPr/>
            <p:nvPr/>
          </p:nvSpPr>
          <p:spPr bwMode="auto">
            <a:xfrm>
              <a:off x="2089030" y="3673700"/>
              <a:ext cx="705283" cy="736721"/>
            </a:xfrm>
            <a:prstGeom prst="roundRect">
              <a:avLst>
                <a:gd name="adj" fmla="val 13578"/>
              </a:avLst>
            </a:prstGeom>
            <a:solidFill>
              <a:srgbClr val="85BCE6"/>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4" name="Picture 113"/>
            <p:cNvPicPr>
              <a:picLocks noChangeAspect="1"/>
            </p:cNvPicPr>
            <p:nvPr/>
          </p:nvPicPr>
          <p:blipFill>
            <a:blip r:embed="rId15" cstate="print">
              <a:duotone>
                <a:prstClr val="black"/>
                <a:schemeClr val="bg1">
                  <a:tint val="45000"/>
                  <a:satMod val="400000"/>
                </a:schemeClr>
              </a:duotone>
              <a:extLst>
                <a:ext uri="{BEBA8EAE-BF5A-486C-A8C5-ECC9F3942E4B}">
                  <a14:imgProps xmlns:a14="http://schemas.microsoft.com/office/drawing/2010/main">
                    <a14:imgLayer r:embed="rId16">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71834" y="3794243"/>
              <a:ext cx="526347" cy="526347"/>
            </a:xfrm>
            <a:prstGeom prst="rect">
              <a:avLst/>
            </a:prstGeom>
          </p:spPr>
        </p:pic>
      </p:grpSp>
      <p:grpSp>
        <p:nvGrpSpPr>
          <p:cNvPr id="104" name="Group 103"/>
          <p:cNvGrpSpPr/>
          <p:nvPr/>
        </p:nvGrpSpPr>
        <p:grpSpPr>
          <a:xfrm>
            <a:off x="2741612" y="3861057"/>
            <a:ext cx="3321214" cy="2177130"/>
            <a:chOff x="6141428" y="3861057"/>
            <a:chExt cx="3321214" cy="2177130"/>
          </a:xfrm>
        </p:grpSpPr>
        <p:sp>
          <p:nvSpPr>
            <p:cNvPr id="105" name="Down Arrow 104"/>
            <p:cNvSpPr/>
            <p:nvPr/>
          </p:nvSpPr>
          <p:spPr bwMode="auto">
            <a:xfrm>
              <a:off x="7923212" y="3861057"/>
              <a:ext cx="286871" cy="922867"/>
            </a:xfrm>
            <a:prstGeom prst="downArrow">
              <a:avLst>
                <a:gd name="adj1" fmla="val 42122"/>
                <a:gd name="adj2" fmla="val 62085"/>
              </a:avLst>
            </a:prstGeom>
            <a:solidFill>
              <a:srgbClr val="85B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16" name="Round Same Side Corner Rectangle 115"/>
            <p:cNvSpPr/>
            <p:nvPr/>
          </p:nvSpPr>
          <p:spPr bwMode="auto">
            <a:xfrm>
              <a:off x="6141428" y="5631787"/>
              <a:ext cx="3321214" cy="406400"/>
            </a:xfrm>
            <a:prstGeom prst="round2SameRect">
              <a:avLst>
                <a:gd name="adj1" fmla="val 0"/>
                <a:gd name="adj2" fmla="val 50000"/>
              </a:avLst>
            </a:prstGeom>
            <a:solidFill>
              <a:srgbClr val="85B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Production</a:t>
              </a:r>
              <a:endParaRPr lang="en-US" sz="1800" dirty="0">
                <a:gradFill>
                  <a:gsLst>
                    <a:gs pos="0">
                      <a:srgbClr val="FFFFFF"/>
                    </a:gs>
                    <a:gs pos="100000">
                      <a:srgbClr val="FFFFFF"/>
                    </a:gs>
                  </a:gsLst>
                  <a:lin ang="5400000" scaled="0"/>
                </a:gradFill>
              </a:endParaRPr>
            </a:p>
          </p:txBody>
        </p:sp>
        <p:sp>
          <p:nvSpPr>
            <p:cNvPr id="118" name="Down Arrow 117"/>
            <p:cNvSpPr/>
            <p:nvPr/>
          </p:nvSpPr>
          <p:spPr bwMode="auto">
            <a:xfrm>
              <a:off x="7389812" y="3861057"/>
              <a:ext cx="286871" cy="922867"/>
            </a:xfrm>
            <a:prstGeom prst="downArrow">
              <a:avLst>
                <a:gd name="adj1" fmla="val 42122"/>
                <a:gd name="adj2" fmla="val 62085"/>
              </a:avLst>
            </a:prstGeom>
            <a:solidFill>
              <a:srgbClr val="85B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19" name="Group 118"/>
          <p:cNvGrpSpPr/>
          <p:nvPr/>
        </p:nvGrpSpPr>
        <p:grpSpPr>
          <a:xfrm>
            <a:off x="6139456" y="3861057"/>
            <a:ext cx="3321214" cy="2177130"/>
            <a:chOff x="6144277" y="3861057"/>
            <a:chExt cx="3321214" cy="2177130"/>
          </a:xfrm>
        </p:grpSpPr>
        <p:sp>
          <p:nvSpPr>
            <p:cNvPr id="120" name="Down Arrow 119"/>
            <p:cNvSpPr/>
            <p:nvPr/>
          </p:nvSpPr>
          <p:spPr bwMode="auto">
            <a:xfrm>
              <a:off x="7925593" y="3861057"/>
              <a:ext cx="286871" cy="922867"/>
            </a:xfrm>
            <a:prstGeom prst="downArrow">
              <a:avLst>
                <a:gd name="adj1" fmla="val 42122"/>
                <a:gd name="adj2" fmla="val 62085"/>
              </a:avLst>
            </a:prstGeom>
            <a:solidFill>
              <a:srgbClr val="85B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1" name="Round Same Side Corner Rectangle 120"/>
            <p:cNvSpPr/>
            <p:nvPr/>
          </p:nvSpPr>
          <p:spPr bwMode="auto">
            <a:xfrm>
              <a:off x="6144277" y="5631787"/>
              <a:ext cx="3321214" cy="406400"/>
            </a:xfrm>
            <a:prstGeom prst="round2SameRect">
              <a:avLst>
                <a:gd name="adj1" fmla="val 0"/>
                <a:gd name="adj2" fmla="val 50000"/>
              </a:avLst>
            </a:prstGeom>
            <a:solidFill>
              <a:srgbClr val="85B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Production</a:t>
              </a:r>
              <a:endParaRPr lang="en-US" sz="1800" dirty="0">
                <a:gradFill>
                  <a:gsLst>
                    <a:gs pos="0">
                      <a:srgbClr val="FFFFFF"/>
                    </a:gs>
                    <a:gs pos="100000">
                      <a:srgbClr val="FFFFFF"/>
                    </a:gs>
                  </a:gsLst>
                  <a:lin ang="5400000" scaled="0"/>
                </a:gradFill>
              </a:endParaRPr>
            </a:p>
          </p:txBody>
        </p:sp>
        <p:sp>
          <p:nvSpPr>
            <p:cNvPr id="122" name="Down Arrow 121"/>
            <p:cNvSpPr/>
            <p:nvPr/>
          </p:nvSpPr>
          <p:spPr bwMode="auto">
            <a:xfrm>
              <a:off x="7392661" y="3861057"/>
              <a:ext cx="286871" cy="922867"/>
            </a:xfrm>
            <a:prstGeom prst="downArrow">
              <a:avLst>
                <a:gd name="adj1" fmla="val 42122"/>
                <a:gd name="adj2" fmla="val 62085"/>
              </a:avLst>
            </a:prstGeom>
            <a:solidFill>
              <a:srgbClr val="85BC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123" name="Group 122"/>
          <p:cNvGrpSpPr/>
          <p:nvPr/>
        </p:nvGrpSpPr>
        <p:grpSpPr>
          <a:xfrm>
            <a:off x="2741612" y="3861057"/>
            <a:ext cx="3321214" cy="2177130"/>
            <a:chOff x="6141428" y="3861057"/>
            <a:chExt cx="3321214" cy="2177130"/>
          </a:xfrm>
        </p:grpSpPr>
        <p:sp>
          <p:nvSpPr>
            <p:cNvPr id="124" name="Down Arrow 123"/>
            <p:cNvSpPr/>
            <p:nvPr/>
          </p:nvSpPr>
          <p:spPr bwMode="auto">
            <a:xfrm>
              <a:off x="7923212" y="3861057"/>
              <a:ext cx="286871" cy="922867"/>
            </a:xfrm>
            <a:prstGeom prst="downArrow">
              <a:avLst>
                <a:gd name="adj1" fmla="val 42122"/>
                <a:gd name="adj2" fmla="val 6208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5" name="Round Same Side Corner Rectangle 124"/>
            <p:cNvSpPr/>
            <p:nvPr/>
          </p:nvSpPr>
          <p:spPr bwMode="auto">
            <a:xfrm>
              <a:off x="6141428" y="5631787"/>
              <a:ext cx="3321214" cy="406400"/>
            </a:xfrm>
            <a:prstGeom prst="round2SameRect">
              <a:avLst>
                <a:gd name="adj1" fmla="val 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6" tIns="45718" rIns="91436" bIns="45718" numCol="1" spcCol="0" rtlCol="0" fromWordArt="0" anchor="t" anchorCtr="0" forceAA="0" compatLnSpc="1">
              <a:prstTxWarp prst="textNoShape">
                <a:avLst/>
              </a:prstTxWarp>
              <a:noAutofit/>
            </a:bodyPr>
            <a:lstStyle/>
            <a:p>
              <a:pPr algn="ctr" defTabSz="914099" fontAlgn="base">
                <a:spcBef>
                  <a:spcPct val="0"/>
                </a:spcBef>
                <a:spcAft>
                  <a:spcPct val="0"/>
                </a:spcAft>
              </a:pPr>
              <a:r>
                <a:rPr lang="en-US" sz="1800" dirty="0" smtClean="0">
                  <a:gradFill>
                    <a:gsLst>
                      <a:gs pos="0">
                        <a:srgbClr val="FFFFFF"/>
                      </a:gs>
                      <a:gs pos="100000">
                        <a:srgbClr val="FFFFFF"/>
                      </a:gs>
                    </a:gsLst>
                    <a:lin ang="5400000" scaled="0"/>
                  </a:gradFill>
                </a:rPr>
                <a:t>Staging</a:t>
              </a:r>
              <a:endParaRPr lang="en-US" sz="1800" dirty="0">
                <a:gradFill>
                  <a:gsLst>
                    <a:gs pos="0">
                      <a:srgbClr val="FFFFFF"/>
                    </a:gs>
                    <a:gs pos="100000">
                      <a:srgbClr val="FFFFFF"/>
                    </a:gs>
                  </a:gsLst>
                  <a:lin ang="5400000" scaled="0"/>
                </a:gradFill>
              </a:endParaRPr>
            </a:p>
          </p:txBody>
        </p:sp>
        <p:sp>
          <p:nvSpPr>
            <p:cNvPr id="126" name="Down Arrow 125"/>
            <p:cNvSpPr/>
            <p:nvPr/>
          </p:nvSpPr>
          <p:spPr bwMode="auto">
            <a:xfrm>
              <a:off x="7389812" y="3861057"/>
              <a:ext cx="286871" cy="922867"/>
            </a:xfrm>
            <a:prstGeom prst="downArrow">
              <a:avLst>
                <a:gd name="adj1" fmla="val 42122"/>
                <a:gd name="adj2" fmla="val 6208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946263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p:tgtEl>
                                          <p:spTgt spid="110"/>
                                        </p:tgtEl>
                                        <p:attrNameLst>
                                          <p:attrName>ppt_y</p:attrName>
                                        </p:attrNameLst>
                                      </p:cBhvr>
                                      <p:tavLst>
                                        <p:tav tm="0">
                                          <p:val>
                                            <p:strVal val="#ppt_y-#ppt_h*1.125000"/>
                                          </p:val>
                                        </p:tav>
                                        <p:tav tm="100000">
                                          <p:val>
                                            <p:strVal val="#ppt_y"/>
                                          </p:val>
                                        </p:tav>
                                      </p:tavLst>
                                    </p:anim>
                                    <p:animEffect transition="in" filter="wipe(down)">
                                      <p:cBhvr>
                                        <p:cTn id="8" dur="500"/>
                                        <p:tgtEl>
                                          <p:spTgt spid="110"/>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1000"/>
                                        <p:tgtEl>
                                          <p:spTgt spid="67"/>
                                        </p:tgtEl>
                                      </p:cBhvr>
                                    </p:animEffect>
                                  </p:childTnLst>
                                </p:cTn>
                              </p:par>
                            </p:childTnLst>
                          </p:cTn>
                        </p:par>
                        <p:par>
                          <p:cTn id="14" fill="hold">
                            <p:stCondLst>
                              <p:cond delay="1000"/>
                            </p:stCondLst>
                            <p:childTnLst>
                              <p:par>
                                <p:cTn id="15" presetID="36" presetClass="path" presetSubtype="0" accel="50000" decel="50000" fill="hold" nodeType="afterEffect">
                                  <p:stCondLst>
                                    <p:cond delay="500"/>
                                  </p:stCondLst>
                                  <p:childTnLst>
                                    <p:animMotion origin="layout" path="M 7.33168E-7 -0.00023 L 7.33168E-7 0.2081 C -0.00091 0.42986 0.00599 0.41782 -0.02657 0.41782 L -0.15536 0.41713 " pathEditMode="relative" rAng="0" ptsTypes="FfFF">
                                      <p:cBhvr>
                                        <p:cTn id="16" dur="2500" fill="hold"/>
                                        <p:tgtEl>
                                          <p:spTgt spid="110"/>
                                        </p:tgtEl>
                                        <p:attrNameLst>
                                          <p:attrName>ppt_x</p:attrName>
                                          <p:attrName>ppt_y</p:attrName>
                                        </p:attrNameLst>
                                      </p:cBhvr>
                                      <p:rCtr x="-7475" y="21505"/>
                                    </p:animMotion>
                                  </p:childTnLst>
                                </p:cTn>
                              </p:par>
                              <p:par>
                                <p:cTn id="17" presetID="10" presetClass="exit" presetSubtype="0" fill="hold" nodeType="withEffect">
                                  <p:stCondLst>
                                    <p:cond delay="1750"/>
                                  </p:stCondLst>
                                  <p:childTnLst>
                                    <p:animEffect transition="out" filter="fade">
                                      <p:cBhvr>
                                        <p:cTn id="18" dur="750"/>
                                        <p:tgtEl>
                                          <p:spTgt spid="110"/>
                                        </p:tgtEl>
                                      </p:cBhvr>
                                    </p:animEffect>
                                    <p:set>
                                      <p:cBhvr>
                                        <p:cTn id="19" dur="1" fill="hold">
                                          <p:stCondLst>
                                            <p:cond delay="749"/>
                                          </p:stCondLst>
                                        </p:cTn>
                                        <p:tgtEl>
                                          <p:spTgt spid="110"/>
                                        </p:tgtEl>
                                        <p:attrNameLst>
                                          <p:attrName>style.visibility</p:attrName>
                                        </p:attrNameLst>
                                      </p:cBhvr>
                                      <p:to>
                                        <p:strVal val="hidden"/>
                                      </p:to>
                                    </p:set>
                                  </p:childTnLst>
                                </p:cTn>
                              </p:par>
                              <p:par>
                                <p:cTn id="20" presetID="10" presetClass="exit" presetSubtype="0" fill="hold" grpId="1" nodeType="withEffect">
                                  <p:stCondLst>
                                    <p:cond delay="2250"/>
                                  </p:stCondLst>
                                  <p:childTnLst>
                                    <p:animEffect transition="out" filter="fade">
                                      <p:cBhvr>
                                        <p:cTn id="21" dur="1250"/>
                                        <p:tgtEl>
                                          <p:spTgt spid="67"/>
                                        </p:tgtEl>
                                      </p:cBhvr>
                                    </p:animEffect>
                                    <p:set>
                                      <p:cBhvr>
                                        <p:cTn id="22" dur="1" fill="hold">
                                          <p:stCondLst>
                                            <p:cond delay="1249"/>
                                          </p:stCondLst>
                                        </p:cTn>
                                        <p:tgtEl>
                                          <p:spTgt spid="67"/>
                                        </p:tgtEl>
                                        <p:attrNameLst>
                                          <p:attrName>style.visibility</p:attrName>
                                        </p:attrNameLst>
                                      </p:cBhvr>
                                      <p:to>
                                        <p:strVal val="hidden"/>
                                      </p:to>
                                    </p:set>
                                  </p:childTnLst>
                                </p:cTn>
                              </p:par>
                              <p:par>
                                <p:cTn id="23" presetID="10" presetClass="entr" presetSubtype="0" fill="hold" nodeType="withEffect">
                                  <p:stCondLst>
                                    <p:cond delay="2500"/>
                                  </p:stCondLst>
                                  <p:childTnLst>
                                    <p:set>
                                      <p:cBhvr>
                                        <p:cTn id="24" dur="1" fill="hold">
                                          <p:stCondLst>
                                            <p:cond delay="0"/>
                                          </p:stCondLst>
                                        </p:cTn>
                                        <p:tgtEl>
                                          <p:spTgt spid="119"/>
                                        </p:tgtEl>
                                        <p:attrNameLst>
                                          <p:attrName>style.visibility</p:attrName>
                                        </p:attrNameLst>
                                      </p:cBhvr>
                                      <p:to>
                                        <p:strVal val="visible"/>
                                      </p:to>
                                    </p:set>
                                    <p:animEffect transition="in" filter="fade">
                                      <p:cBhvr>
                                        <p:cTn id="25" dur="500"/>
                                        <p:tgtEl>
                                          <p:spTgt spid="119"/>
                                        </p:tgtEl>
                                      </p:cBhvr>
                                    </p:animEffect>
                                  </p:childTnLst>
                                </p:cTn>
                              </p:par>
                              <p:par>
                                <p:cTn id="26" presetID="10" presetClass="entr" presetSubtype="0" fill="hold" nodeType="withEffect">
                                  <p:stCondLst>
                                    <p:cond delay="275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400" dirty="0" smtClean="0"/>
              <a:t>demo</a:t>
            </a:r>
            <a:endParaRPr lang="en-US" sz="4400" dirty="0"/>
          </a:p>
        </p:txBody>
      </p:sp>
      <p:sp>
        <p:nvSpPr>
          <p:cNvPr id="6" name="Text Placeholder 5"/>
          <p:cNvSpPr>
            <a:spLocks noGrp="1"/>
          </p:cNvSpPr>
          <p:nvPr>
            <p:ph type="body" sz="quarter" idx="10"/>
          </p:nvPr>
        </p:nvSpPr>
        <p:spPr/>
        <p:txBody>
          <a:bodyPr/>
          <a:lstStyle/>
          <a:p>
            <a:r>
              <a:rPr lang="en-US" dirty="0" smtClean="0"/>
              <a:t>Staging &amp; Production</a:t>
            </a:r>
            <a:endParaRPr lang="en-US" dirty="0"/>
          </a:p>
        </p:txBody>
      </p:sp>
    </p:spTree>
    <p:extLst>
      <p:ext uri="{BB962C8B-B14F-4D97-AF65-F5344CB8AC3E}">
        <p14:creationId xmlns:p14="http://schemas.microsoft.com/office/powerpoint/2010/main" val="1488153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bg1"/>
                </a:solidFill>
              </a:rPr>
              <a:t>windows azure</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652" y="1763972"/>
            <a:ext cx="10058399" cy="3568203"/>
          </a:xfrm>
          <a:prstGeom prst="rect">
            <a:avLst/>
          </a:prstGeom>
        </p:spPr>
      </p:pic>
    </p:spTree>
    <p:extLst>
      <p:ext uri="{BB962C8B-B14F-4D97-AF65-F5344CB8AC3E}">
        <p14:creationId xmlns:p14="http://schemas.microsoft.com/office/powerpoint/2010/main" val="42063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264819"/>
            <a:ext cx="11149013" cy="2659190"/>
          </a:xfrm>
        </p:spPr>
        <p:txBody>
          <a:bodyPr/>
          <a:lstStyle/>
          <a:p>
            <a:pPr algn="ctr"/>
            <a:r>
              <a:rPr lang="en-US" sz="9600" dirty="0" smtClean="0"/>
              <a:t>Focus on Apps, </a:t>
            </a:r>
            <a:br>
              <a:rPr lang="en-US" sz="9600" dirty="0" smtClean="0"/>
            </a:br>
            <a:r>
              <a:rPr lang="en-US" sz="9600" dirty="0" smtClean="0"/>
              <a:t>not Infrastructure</a:t>
            </a:r>
            <a:endParaRPr lang="en-US" sz="9600" dirty="0"/>
          </a:p>
        </p:txBody>
      </p:sp>
    </p:spTree>
    <p:extLst>
      <p:ext uri="{BB962C8B-B14F-4D97-AF65-F5344CB8AC3E}">
        <p14:creationId xmlns:p14="http://schemas.microsoft.com/office/powerpoint/2010/main" val="278271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71483" y="1931120"/>
            <a:ext cx="3045235" cy="1495794"/>
          </a:xfrm>
        </p:spPr>
        <p:txBody>
          <a:bodyPr/>
          <a:lstStyle/>
          <a:p>
            <a:pPr algn="r"/>
            <a:r>
              <a:rPr lang="en-US" dirty="0" smtClean="0">
                <a:solidFill>
                  <a:schemeClr val="bg1"/>
                </a:solidFill>
              </a:rPr>
              <a:t>building</a:t>
            </a:r>
            <a:br>
              <a:rPr lang="en-US" dirty="0" smtClean="0">
                <a:solidFill>
                  <a:schemeClr val="bg1"/>
                </a:solidFill>
              </a:rPr>
            </a:br>
            <a:r>
              <a:rPr lang="en-US" dirty="0" smtClean="0">
                <a:solidFill>
                  <a:schemeClr val="bg1"/>
                </a:solidFill>
              </a:rPr>
              <a:t>blocks</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069" y="1931120"/>
            <a:ext cx="5429670" cy="3568203"/>
          </a:xfrm>
          <a:prstGeom prst="rect">
            <a:avLst/>
          </a:prstGeom>
        </p:spPr>
      </p:pic>
    </p:spTree>
    <p:extLst>
      <p:ext uri="{BB962C8B-B14F-4D97-AF65-F5344CB8AC3E}">
        <p14:creationId xmlns:p14="http://schemas.microsoft.com/office/powerpoint/2010/main" val="86204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0" y="0"/>
            <a:ext cx="121888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9" name="Rectangle 8"/>
          <p:cNvSpPr/>
          <p:nvPr/>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0485" y="6489711"/>
            <a:ext cx="1658836" cy="192817"/>
          </a:xfrm>
          <a:prstGeom prst="rect">
            <a:avLst/>
          </a:prstGeom>
        </p:spPr>
      </p:pic>
      <p:sp>
        <p:nvSpPr>
          <p:cNvPr id="7" name="Rectangle 6"/>
          <p:cNvSpPr/>
          <p:nvPr/>
        </p:nvSpPr>
        <p:spPr bwMode="auto">
          <a:xfrm>
            <a:off x="8706542" y="3428999"/>
            <a:ext cx="2960915" cy="29609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600" dirty="0" smtClean="0">
                <a:gradFill>
                  <a:gsLst>
                    <a:gs pos="0">
                      <a:srgbClr val="FFFFFF"/>
                    </a:gs>
                    <a:gs pos="100000">
                      <a:srgbClr val="FFFFFF"/>
                    </a:gs>
                  </a:gsLst>
                  <a:lin ang="5400000" scaled="0"/>
                </a:gradFill>
              </a:rPr>
              <a:t>Storage</a:t>
            </a:r>
          </a:p>
        </p:txBody>
      </p:sp>
    </p:spTree>
    <p:extLst>
      <p:ext uri="{BB962C8B-B14F-4D97-AF65-F5344CB8AC3E}">
        <p14:creationId xmlns:p14="http://schemas.microsoft.com/office/powerpoint/2010/main" val="317510779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1812" y="1254009"/>
            <a:ext cx="7411861" cy="747897"/>
          </a:xfrm>
        </p:spPr>
        <p:txBody>
          <a:bodyPr/>
          <a:lstStyle/>
          <a:p>
            <a:r>
              <a:rPr lang="en-US" dirty="0" smtClean="0"/>
              <a:t>Storage Options</a:t>
            </a:r>
            <a:endParaRPr lang="en-US" dirty="0"/>
          </a:p>
        </p:txBody>
      </p:sp>
      <p:grpSp>
        <p:nvGrpSpPr>
          <p:cNvPr id="8" name="Group 7"/>
          <p:cNvGrpSpPr/>
          <p:nvPr/>
        </p:nvGrpSpPr>
        <p:grpSpPr>
          <a:xfrm>
            <a:off x="1110116" y="2277268"/>
            <a:ext cx="10063872" cy="3084774"/>
            <a:chOff x="783771" y="1937657"/>
            <a:chExt cx="9162597" cy="2808515"/>
          </a:xfrm>
        </p:grpSpPr>
        <p:sp>
          <p:nvSpPr>
            <p:cNvPr id="2" name="Rectangle 1"/>
            <p:cNvSpPr/>
            <p:nvPr/>
          </p:nvSpPr>
          <p:spPr bwMode="auto">
            <a:xfrm>
              <a:off x="783771" y="1937657"/>
              <a:ext cx="2808515" cy="28085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182880" bIns="182880" numCol="1" rtlCol="0" anchor="b" anchorCtr="0" compatLnSpc="1">
              <a:prstTxWarp prst="textNoShape">
                <a:avLst/>
              </a:prstTxWarp>
            </a:bodyPr>
            <a:lstStyle/>
            <a:p>
              <a:pPr defTabSz="914099" fontAlgn="base">
                <a:spcBef>
                  <a:spcPct val="0"/>
                </a:spcBef>
                <a:spcAft>
                  <a:spcPct val="0"/>
                </a:spcAft>
              </a:pPr>
              <a:r>
                <a:rPr lang="en-US" sz="2000" dirty="0">
                  <a:gradFill>
                    <a:gsLst>
                      <a:gs pos="0">
                        <a:srgbClr val="FFFFFF"/>
                      </a:gs>
                      <a:gs pos="100000">
                        <a:srgbClr val="FFFFFF"/>
                      </a:gs>
                    </a:gsLst>
                    <a:lin ang="5400000" scaled="0"/>
                  </a:gradFill>
                </a:rPr>
                <a:t>Blob Storage</a:t>
              </a:r>
            </a:p>
          </p:txBody>
        </p:sp>
        <p:sp>
          <p:nvSpPr>
            <p:cNvPr id="5" name="Rectangle 4"/>
            <p:cNvSpPr/>
            <p:nvPr/>
          </p:nvSpPr>
          <p:spPr bwMode="auto">
            <a:xfrm>
              <a:off x="3960812" y="1937657"/>
              <a:ext cx="2808515" cy="28085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182880" bIns="182880" numCol="1" rtlCol="0" anchor="b" anchorCtr="0" compatLnSpc="1">
              <a:prstTxWarp prst="textNoShape">
                <a:avLst/>
              </a:prstTxWarp>
            </a:bodyPr>
            <a:lstStyle/>
            <a:p>
              <a:pPr defTabSz="914099" fontAlgn="base">
                <a:spcBef>
                  <a:spcPct val="0"/>
                </a:spcBef>
                <a:spcAft>
                  <a:spcPct val="0"/>
                </a:spcAft>
              </a:pPr>
              <a:r>
                <a:rPr lang="en-US" sz="2000" dirty="0">
                  <a:gradFill>
                    <a:gsLst>
                      <a:gs pos="0">
                        <a:srgbClr val="FFFFFF"/>
                      </a:gs>
                      <a:gs pos="100000">
                        <a:srgbClr val="FFFFFF"/>
                      </a:gs>
                    </a:gsLst>
                    <a:lin ang="5400000" scaled="0"/>
                  </a:gradFill>
                </a:rPr>
                <a:t>SQL Azure Database</a:t>
              </a:r>
            </a:p>
          </p:txBody>
        </p:sp>
        <p:sp>
          <p:nvSpPr>
            <p:cNvPr id="6" name="Rectangle 5"/>
            <p:cNvSpPr/>
            <p:nvPr/>
          </p:nvSpPr>
          <p:spPr bwMode="auto">
            <a:xfrm>
              <a:off x="7137853" y="1937657"/>
              <a:ext cx="2808515" cy="28085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182880" bIns="182880" numCol="1" rtlCol="0" anchor="b" anchorCtr="0" compatLnSpc="1">
              <a:prstTxWarp prst="textNoShape">
                <a:avLst/>
              </a:prstTxWarp>
            </a:bodyPr>
            <a:lstStyle/>
            <a:p>
              <a:pPr defTabSz="914099" fontAlgn="base">
                <a:spcBef>
                  <a:spcPct val="0"/>
                </a:spcBef>
                <a:spcAft>
                  <a:spcPct val="0"/>
                </a:spcAft>
              </a:pPr>
              <a:r>
                <a:rPr lang="en-US" sz="2000" dirty="0">
                  <a:gradFill>
                    <a:gsLst>
                      <a:gs pos="0">
                        <a:srgbClr val="FFFFFF"/>
                      </a:gs>
                      <a:gs pos="100000">
                        <a:srgbClr val="FFFFFF"/>
                      </a:gs>
                    </a:gsLst>
                    <a:lin ang="5400000" scaled="0"/>
                  </a:gradFill>
                </a:rPr>
                <a:t>Table Storage</a:t>
              </a:r>
            </a:p>
          </p:txBody>
        </p:sp>
      </p:gr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8256" y="3078837"/>
            <a:ext cx="1525856" cy="138224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9306" y="3083687"/>
            <a:ext cx="1525856" cy="1382246"/>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8673" y="3133382"/>
            <a:ext cx="1525856" cy="1382246"/>
          </a:xfrm>
          <a:prstGeom prst="rect">
            <a:avLst/>
          </a:prstGeom>
        </p:spPr>
      </p:pic>
    </p:spTree>
    <p:extLst>
      <p:ext uri="{BB962C8B-B14F-4D97-AF65-F5344CB8AC3E}">
        <p14:creationId xmlns:p14="http://schemas.microsoft.com/office/powerpoint/2010/main" val="372180709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0109" y="2281272"/>
            <a:ext cx="7205455" cy="747897"/>
          </a:xfrm>
        </p:spPr>
        <p:txBody>
          <a:bodyPr/>
          <a:lstStyle/>
          <a:p>
            <a:pPr>
              <a:tabLst>
                <a:tab pos="1089025" algn="l"/>
              </a:tabLst>
            </a:pPr>
            <a:r>
              <a:rPr lang="en-US" dirty="0" smtClean="0"/>
              <a:t>blob storage</a:t>
            </a:r>
            <a:endParaRPr lang="en-US" dirty="0"/>
          </a:p>
        </p:txBody>
      </p:sp>
      <p:sp>
        <p:nvSpPr>
          <p:cNvPr id="3" name="Content Placeholder 2"/>
          <p:cNvSpPr>
            <a:spLocks noGrp="1"/>
          </p:cNvSpPr>
          <p:nvPr>
            <p:ph type="body" sz="quarter" idx="10"/>
          </p:nvPr>
        </p:nvSpPr>
        <p:spPr>
          <a:xfrm>
            <a:off x="4430109" y="3197088"/>
            <a:ext cx="7217605" cy="1549142"/>
          </a:xfrm>
        </p:spPr>
        <p:txBody>
          <a:bodyPr/>
          <a:lstStyle/>
          <a:p>
            <a:pPr lvl="0">
              <a:lnSpc>
                <a:spcPct val="100000"/>
              </a:lnSpc>
              <a:spcAft>
                <a:spcPts val="1000"/>
              </a:spcAft>
            </a:pPr>
            <a:r>
              <a:rPr lang="en-US" sz="2800" dirty="0" smtClean="0">
                <a:solidFill>
                  <a:srgbClr val="00AEEF">
                    <a:alpha val="99000"/>
                  </a:srgbClr>
                </a:solidFill>
                <a:sym typeface="Wingdings" pitchFamily="2" charset="2"/>
              </a:rPr>
              <a:t> </a:t>
            </a:r>
            <a:r>
              <a:rPr lang="en-US" sz="2800" dirty="0" smtClean="0">
                <a:solidFill>
                  <a:schemeClr val="bg1">
                    <a:alpha val="99000"/>
                  </a:schemeClr>
                </a:solidFill>
              </a:rPr>
              <a:t>Highly </a:t>
            </a:r>
            <a:r>
              <a:rPr lang="en-US" sz="2800" dirty="0">
                <a:solidFill>
                  <a:schemeClr val="bg1">
                    <a:alpha val="99000"/>
                  </a:schemeClr>
                </a:solidFill>
              </a:rPr>
              <a:t>scalable, durable, available file </a:t>
            </a:r>
            <a:r>
              <a:rPr lang="en-US" sz="2800" dirty="0" smtClean="0">
                <a:solidFill>
                  <a:schemeClr val="bg1">
                    <a:alpha val="99000"/>
                  </a:schemeClr>
                </a:solidFill>
              </a:rPr>
              <a:t>system</a:t>
            </a:r>
            <a:endParaRPr lang="en-NZ" sz="1800" dirty="0"/>
          </a:p>
          <a:p>
            <a:pPr>
              <a:lnSpc>
                <a:spcPct val="100000"/>
              </a:lnSpc>
              <a:spcAft>
                <a:spcPts val="1000"/>
              </a:spcAft>
            </a:pPr>
            <a:r>
              <a:rPr lang="en-US" sz="2800" dirty="0" smtClean="0">
                <a:solidFill>
                  <a:srgbClr val="00B0F0">
                    <a:alpha val="99000"/>
                  </a:srgbClr>
                </a:solidFill>
                <a:sym typeface="Wingdings" pitchFamily="2" charset="2"/>
              </a:rPr>
              <a:t> </a:t>
            </a:r>
            <a:r>
              <a:rPr lang="en-US" sz="2800" dirty="0" smtClean="0">
                <a:solidFill>
                  <a:schemeClr val="bg1">
                    <a:alpha val="99000"/>
                  </a:schemeClr>
                </a:solidFill>
              </a:rPr>
              <a:t>Blobs </a:t>
            </a:r>
            <a:r>
              <a:rPr lang="en-US" sz="2800" dirty="0">
                <a:solidFill>
                  <a:schemeClr val="bg1">
                    <a:alpha val="99000"/>
                  </a:schemeClr>
                </a:solidFill>
              </a:rPr>
              <a:t>can be exposed </a:t>
            </a:r>
            <a:r>
              <a:rPr lang="en-US" sz="2800" dirty="0" smtClean="0">
                <a:solidFill>
                  <a:schemeClr val="bg1">
                    <a:alpha val="99000"/>
                  </a:schemeClr>
                </a:solidFill>
              </a:rPr>
              <a:t>publically over http</a:t>
            </a:r>
            <a:endParaRPr lang="en-NZ" sz="1800" dirty="0"/>
          </a:p>
          <a:p>
            <a:pPr>
              <a:lnSpc>
                <a:spcPct val="100000"/>
              </a:lnSpc>
              <a:spcAft>
                <a:spcPts val="1000"/>
              </a:spcAft>
              <a:tabLst>
                <a:tab pos="1828800" algn="l"/>
              </a:tabLst>
            </a:pPr>
            <a:r>
              <a:rPr lang="en-US" sz="2800" dirty="0" smtClean="0">
                <a:solidFill>
                  <a:srgbClr val="00B0F0">
                    <a:alpha val="99000"/>
                  </a:srgbClr>
                </a:solidFill>
                <a:sym typeface="Wingdings" pitchFamily="2" charset="2"/>
              </a:rPr>
              <a:t> </a:t>
            </a:r>
            <a:r>
              <a:rPr lang="en-US" sz="2800" dirty="0" smtClean="0">
                <a:solidFill>
                  <a:schemeClr val="bg1">
                    <a:alpha val="99000"/>
                  </a:schemeClr>
                </a:solidFill>
              </a:rPr>
              <a:t>Can </a:t>
            </a:r>
            <a:r>
              <a:rPr lang="en-US" sz="2800" dirty="0">
                <a:solidFill>
                  <a:schemeClr val="bg1">
                    <a:alpha val="99000"/>
                  </a:schemeClr>
                </a:solidFill>
              </a:rPr>
              <a:t>securely lock down </a:t>
            </a:r>
            <a:r>
              <a:rPr lang="en-US" sz="2800" dirty="0" smtClean="0">
                <a:solidFill>
                  <a:schemeClr val="bg1">
                    <a:alpha val="99000"/>
                  </a:schemeClr>
                </a:solidFill>
              </a:rPr>
              <a:t>permissions </a:t>
            </a:r>
            <a:r>
              <a:rPr lang="en-US" sz="2800" dirty="0">
                <a:solidFill>
                  <a:schemeClr val="bg1">
                    <a:alpha val="99000"/>
                  </a:schemeClr>
                </a:solidFill>
              </a:rPr>
              <a:t>to </a:t>
            </a:r>
            <a:r>
              <a:rPr lang="en-US" sz="2800" dirty="0" smtClean="0">
                <a:solidFill>
                  <a:schemeClr val="bg1">
                    <a:alpha val="99000"/>
                  </a:schemeClr>
                </a:solidFill>
              </a:rPr>
              <a:t>blobs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620" y="1974005"/>
            <a:ext cx="3212327" cy="2909990"/>
          </a:xfrm>
          <a:prstGeom prst="rect">
            <a:avLst/>
          </a:prstGeom>
        </p:spPr>
      </p:pic>
    </p:spTree>
    <p:extLst>
      <p:ext uri="{BB962C8B-B14F-4D97-AF65-F5344CB8AC3E}">
        <p14:creationId xmlns:p14="http://schemas.microsoft.com/office/powerpoint/2010/main" val="381374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400" dirty="0" smtClean="0"/>
              <a:t>demo</a:t>
            </a:r>
            <a:endParaRPr lang="en-US" sz="4400" dirty="0"/>
          </a:p>
        </p:txBody>
      </p:sp>
      <p:sp>
        <p:nvSpPr>
          <p:cNvPr id="6" name="Text Placeholder 5"/>
          <p:cNvSpPr>
            <a:spLocks noGrp="1"/>
          </p:cNvSpPr>
          <p:nvPr>
            <p:ph type="body" sz="quarter" idx="10"/>
          </p:nvPr>
        </p:nvSpPr>
        <p:spPr/>
        <p:txBody>
          <a:bodyPr/>
          <a:lstStyle/>
          <a:p>
            <a:r>
              <a:rPr lang="en-US" dirty="0" smtClean="0"/>
              <a:t>blob storage</a:t>
            </a:r>
            <a:endParaRPr lang="en-US" dirty="0"/>
          </a:p>
        </p:txBody>
      </p:sp>
    </p:spTree>
    <p:extLst>
      <p:ext uri="{BB962C8B-B14F-4D97-AF65-F5344CB8AC3E}">
        <p14:creationId xmlns:p14="http://schemas.microsoft.com/office/powerpoint/2010/main" val="68668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737" y="1625254"/>
            <a:ext cx="3450092" cy="3667125"/>
          </a:xfrm>
          <a:prstGeom prst="rect">
            <a:avLst/>
          </a:prstGeom>
        </p:spPr>
      </p:pic>
      <p:sp>
        <p:nvSpPr>
          <p:cNvPr id="12" name="Title 1"/>
          <p:cNvSpPr txBox="1">
            <a:spLocks/>
          </p:cNvSpPr>
          <p:nvPr/>
        </p:nvSpPr>
        <p:spPr>
          <a:xfrm>
            <a:off x="4430109" y="2281272"/>
            <a:ext cx="7205455"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pPr>
              <a:tabLst>
                <a:tab pos="1089025" algn="l"/>
              </a:tabLst>
            </a:pPr>
            <a:r>
              <a:rPr lang="en-US" dirty="0" smtClean="0"/>
              <a:t>SQL Azure</a:t>
            </a:r>
            <a:endParaRPr lang="en-US" dirty="0"/>
          </a:p>
        </p:txBody>
      </p:sp>
      <p:sp>
        <p:nvSpPr>
          <p:cNvPr id="13" name="Content Placeholder 2"/>
          <p:cNvSpPr>
            <a:spLocks noGrp="1"/>
          </p:cNvSpPr>
          <p:nvPr>
            <p:ph type="body" sz="quarter" idx="10"/>
          </p:nvPr>
        </p:nvSpPr>
        <p:spPr>
          <a:xfrm>
            <a:off x="4430109" y="3197088"/>
            <a:ext cx="7217605" cy="1549142"/>
          </a:xfrm>
        </p:spPr>
        <p:txBody>
          <a:bodyPr/>
          <a:lstStyle/>
          <a:p>
            <a:pPr>
              <a:lnSpc>
                <a:spcPct val="100000"/>
              </a:lnSpc>
            </a:pPr>
            <a:r>
              <a:rPr lang="en-US" sz="2800" dirty="0" smtClean="0">
                <a:solidFill>
                  <a:srgbClr val="00AEEF">
                    <a:alpha val="99000"/>
                  </a:srgbClr>
                </a:solidFill>
                <a:sym typeface="Wingdings" pitchFamily="2" charset="2"/>
              </a:rPr>
              <a:t> </a:t>
            </a:r>
            <a:r>
              <a:rPr lang="en-US" sz="2800" dirty="0">
                <a:solidFill>
                  <a:schemeClr val="bg1">
                    <a:alpha val="99000"/>
                  </a:schemeClr>
                </a:solidFill>
              </a:rPr>
              <a:t>Relational SQL Server Engine in the Cloud</a:t>
            </a:r>
          </a:p>
          <a:p>
            <a:pPr>
              <a:lnSpc>
                <a:spcPct val="100000"/>
              </a:lnSpc>
              <a:spcAft>
                <a:spcPts val="1000"/>
              </a:spcAft>
            </a:pPr>
            <a:r>
              <a:rPr lang="en-US" sz="2800" dirty="0" smtClean="0">
                <a:solidFill>
                  <a:srgbClr val="00B0F0">
                    <a:alpha val="99000"/>
                  </a:srgbClr>
                </a:solidFill>
                <a:sym typeface="Wingdings" pitchFamily="2" charset="2"/>
              </a:rPr>
              <a:t> </a:t>
            </a:r>
            <a:r>
              <a:rPr lang="en-US" sz="2800" dirty="0" smtClean="0">
                <a:solidFill>
                  <a:schemeClr val="bg1">
                    <a:alpha val="99000"/>
                  </a:schemeClr>
                </a:solidFill>
              </a:rPr>
              <a:t>Same </a:t>
            </a:r>
            <a:r>
              <a:rPr lang="en-US" sz="2800" dirty="0">
                <a:solidFill>
                  <a:schemeClr val="bg1">
                    <a:alpha val="99000"/>
                  </a:schemeClr>
                </a:solidFill>
              </a:rPr>
              <a:t>Programming Model as SQL </a:t>
            </a:r>
            <a:r>
              <a:rPr lang="en-US" sz="2800" dirty="0" smtClean="0">
                <a:solidFill>
                  <a:schemeClr val="bg1">
                    <a:alpha val="99000"/>
                  </a:schemeClr>
                </a:solidFill>
              </a:rPr>
              <a:t>Server</a:t>
            </a:r>
            <a:endParaRPr lang="en-NZ" sz="1800" dirty="0" smtClean="0"/>
          </a:p>
          <a:p>
            <a:pPr>
              <a:lnSpc>
                <a:spcPct val="100000"/>
              </a:lnSpc>
              <a:spcAft>
                <a:spcPts val="1000"/>
              </a:spcAft>
              <a:tabLst>
                <a:tab pos="1828800" algn="l"/>
              </a:tabLst>
            </a:pPr>
            <a:r>
              <a:rPr lang="en-US" sz="2800" dirty="0" smtClean="0">
                <a:solidFill>
                  <a:srgbClr val="00B0F0">
                    <a:alpha val="99000"/>
                  </a:srgbClr>
                </a:solidFill>
                <a:sym typeface="Wingdings" pitchFamily="2" charset="2"/>
              </a:rPr>
              <a:t> </a:t>
            </a:r>
            <a:r>
              <a:rPr lang="en-US" sz="2800" dirty="0" smtClean="0">
                <a:solidFill>
                  <a:schemeClr val="bg1">
                    <a:alpha val="99000"/>
                  </a:schemeClr>
                </a:solidFill>
              </a:rPr>
              <a:t>Fully Managed Service</a:t>
            </a:r>
          </a:p>
        </p:txBody>
      </p:sp>
    </p:spTree>
    <p:extLst>
      <p:ext uri="{BB962C8B-B14F-4D97-AF65-F5344CB8AC3E}">
        <p14:creationId xmlns:p14="http://schemas.microsoft.com/office/powerpoint/2010/main" val="2731594101"/>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01812" y="1254009"/>
            <a:ext cx="7411861" cy="747897"/>
          </a:xfrm>
        </p:spPr>
        <p:txBody>
          <a:bodyPr/>
          <a:lstStyle/>
          <a:p>
            <a:r>
              <a:rPr lang="en-US" dirty="0" smtClean="0"/>
              <a:t>Storage Options</a:t>
            </a:r>
            <a:endParaRPr lang="en-US" dirty="0"/>
          </a:p>
        </p:txBody>
      </p:sp>
      <p:grpSp>
        <p:nvGrpSpPr>
          <p:cNvPr id="8" name="Group 7"/>
          <p:cNvGrpSpPr/>
          <p:nvPr/>
        </p:nvGrpSpPr>
        <p:grpSpPr>
          <a:xfrm>
            <a:off x="1110116" y="2277268"/>
            <a:ext cx="10063872" cy="3084774"/>
            <a:chOff x="783771" y="1937657"/>
            <a:chExt cx="9162597" cy="2808515"/>
          </a:xfrm>
        </p:grpSpPr>
        <p:sp>
          <p:nvSpPr>
            <p:cNvPr id="2" name="Rectangle 1"/>
            <p:cNvSpPr/>
            <p:nvPr/>
          </p:nvSpPr>
          <p:spPr bwMode="auto">
            <a:xfrm>
              <a:off x="783771" y="1937657"/>
              <a:ext cx="2808515" cy="28085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182880" bIns="182880" numCol="1" rtlCol="0" anchor="b" anchorCtr="0" compatLnSpc="1">
              <a:prstTxWarp prst="textNoShape">
                <a:avLst/>
              </a:prstTxWarp>
            </a:bodyPr>
            <a:lstStyle/>
            <a:p>
              <a:pPr defTabSz="914099" fontAlgn="base">
                <a:spcBef>
                  <a:spcPct val="0"/>
                </a:spcBef>
                <a:spcAft>
                  <a:spcPct val="0"/>
                </a:spcAft>
              </a:pPr>
              <a:r>
                <a:rPr lang="en-US" sz="2000" dirty="0">
                  <a:gradFill>
                    <a:gsLst>
                      <a:gs pos="0">
                        <a:srgbClr val="FFFFFF"/>
                      </a:gs>
                      <a:gs pos="100000">
                        <a:srgbClr val="FFFFFF"/>
                      </a:gs>
                    </a:gsLst>
                    <a:lin ang="5400000" scaled="0"/>
                  </a:gradFill>
                </a:rPr>
                <a:t>Blob Storage</a:t>
              </a:r>
            </a:p>
          </p:txBody>
        </p:sp>
        <p:sp>
          <p:nvSpPr>
            <p:cNvPr id="5" name="Rectangle 4"/>
            <p:cNvSpPr/>
            <p:nvPr/>
          </p:nvSpPr>
          <p:spPr bwMode="auto">
            <a:xfrm>
              <a:off x="3960812" y="1937657"/>
              <a:ext cx="2808515" cy="28085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182880" bIns="182880" numCol="1" rtlCol="0" anchor="b" anchorCtr="0" compatLnSpc="1">
              <a:prstTxWarp prst="textNoShape">
                <a:avLst/>
              </a:prstTxWarp>
            </a:bodyPr>
            <a:lstStyle/>
            <a:p>
              <a:pPr defTabSz="914099" fontAlgn="base">
                <a:spcBef>
                  <a:spcPct val="0"/>
                </a:spcBef>
                <a:spcAft>
                  <a:spcPct val="0"/>
                </a:spcAft>
              </a:pPr>
              <a:r>
                <a:rPr lang="en-US" sz="2000" dirty="0">
                  <a:gradFill>
                    <a:gsLst>
                      <a:gs pos="0">
                        <a:srgbClr val="FFFFFF"/>
                      </a:gs>
                      <a:gs pos="100000">
                        <a:srgbClr val="FFFFFF"/>
                      </a:gs>
                    </a:gsLst>
                    <a:lin ang="5400000" scaled="0"/>
                  </a:gradFill>
                </a:rPr>
                <a:t>SQL Azure Database</a:t>
              </a:r>
            </a:p>
          </p:txBody>
        </p:sp>
        <p:sp>
          <p:nvSpPr>
            <p:cNvPr id="6" name="Rectangle 5"/>
            <p:cNvSpPr/>
            <p:nvPr/>
          </p:nvSpPr>
          <p:spPr bwMode="auto">
            <a:xfrm>
              <a:off x="7137853" y="1937657"/>
              <a:ext cx="2808515" cy="28085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182880" bIns="182880" numCol="1" rtlCol="0" anchor="b" anchorCtr="0" compatLnSpc="1">
              <a:prstTxWarp prst="textNoShape">
                <a:avLst/>
              </a:prstTxWarp>
            </a:bodyPr>
            <a:lstStyle/>
            <a:p>
              <a:pPr defTabSz="914099" fontAlgn="base">
                <a:spcBef>
                  <a:spcPct val="0"/>
                </a:spcBef>
                <a:spcAft>
                  <a:spcPct val="0"/>
                </a:spcAft>
              </a:pPr>
              <a:r>
                <a:rPr lang="en-US" sz="2000" dirty="0">
                  <a:gradFill>
                    <a:gsLst>
                      <a:gs pos="0">
                        <a:srgbClr val="FFFFFF"/>
                      </a:gs>
                      <a:gs pos="100000">
                        <a:srgbClr val="FFFFFF"/>
                      </a:gs>
                    </a:gsLst>
                    <a:lin ang="5400000" scaled="0"/>
                  </a:gradFill>
                </a:rPr>
                <a:t>Table Storage</a:t>
              </a:r>
            </a:p>
          </p:txBody>
        </p:sp>
      </p:gr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18256" y="3078837"/>
            <a:ext cx="1525856" cy="1382246"/>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49306" y="3083687"/>
            <a:ext cx="1525856" cy="1382246"/>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68673" y="3133382"/>
            <a:ext cx="1525856" cy="1382246"/>
          </a:xfrm>
          <a:prstGeom prst="rect">
            <a:avLst/>
          </a:prstGeom>
        </p:spPr>
      </p:pic>
    </p:spTree>
    <p:extLst>
      <p:ext uri="{BB962C8B-B14F-4D97-AF65-F5344CB8AC3E}">
        <p14:creationId xmlns:p14="http://schemas.microsoft.com/office/powerpoint/2010/main" val="3330079997"/>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0" y="-1"/>
            <a:ext cx="12188825"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9" name="Rectangle 8"/>
          <p:cNvSpPr/>
          <p:nvPr/>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0485" y="6489711"/>
            <a:ext cx="1658836" cy="192817"/>
          </a:xfrm>
          <a:prstGeom prst="rect">
            <a:avLst/>
          </a:prstGeom>
        </p:spPr>
      </p:pic>
      <p:sp>
        <p:nvSpPr>
          <p:cNvPr id="7" name="Rectangle 6"/>
          <p:cNvSpPr/>
          <p:nvPr/>
        </p:nvSpPr>
        <p:spPr bwMode="auto">
          <a:xfrm>
            <a:off x="8728315" y="3429000"/>
            <a:ext cx="2960915" cy="29609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600" dirty="0" smtClean="0">
                <a:gradFill>
                  <a:gsLst>
                    <a:gs pos="0">
                      <a:srgbClr val="FFFFFF"/>
                    </a:gs>
                    <a:gs pos="100000">
                      <a:srgbClr val="FFFFFF"/>
                    </a:gs>
                  </a:gsLst>
                  <a:lin ang="5400000" scaled="0"/>
                </a:gradFill>
              </a:rPr>
              <a:t>Messaging</a:t>
            </a:r>
          </a:p>
        </p:txBody>
      </p:sp>
    </p:spTree>
    <p:extLst>
      <p:ext uri="{BB962C8B-B14F-4D97-AF65-F5344CB8AC3E}">
        <p14:creationId xmlns:p14="http://schemas.microsoft.com/office/powerpoint/2010/main" val="241895928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Down Arrow 18"/>
          <p:cNvSpPr/>
          <p:nvPr/>
        </p:nvSpPr>
        <p:spPr bwMode="auto">
          <a:xfrm rot="16200000">
            <a:off x="5777239" y="1353206"/>
            <a:ext cx="353327" cy="5464819"/>
          </a:xfrm>
          <a:prstGeom prst="downArrow">
            <a:avLst>
              <a:gd name="adj1" fmla="val 42122"/>
              <a:gd name="adj2" fmla="val 62085"/>
            </a:avLst>
          </a:pr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U-Turn Arrow 6"/>
          <p:cNvSpPr/>
          <p:nvPr/>
        </p:nvSpPr>
        <p:spPr bwMode="auto">
          <a:xfrm rot="5400000" flipH="1">
            <a:off x="10453120" y="2625822"/>
            <a:ext cx="2085665" cy="1051409"/>
          </a:xfrm>
          <a:prstGeom prst="uturnArrow">
            <a:avLst>
              <a:gd name="adj1" fmla="val 15696"/>
              <a:gd name="adj2" fmla="val 17984"/>
              <a:gd name="adj3" fmla="val 19799"/>
              <a:gd name="adj4" fmla="val 36000"/>
              <a:gd name="adj5" fmla="val 83916"/>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Title 3"/>
          <p:cNvSpPr>
            <a:spLocks noGrp="1"/>
          </p:cNvSpPr>
          <p:nvPr>
            <p:ph type="title"/>
          </p:nvPr>
        </p:nvSpPr>
        <p:spPr>
          <a:xfrm>
            <a:off x="609441" y="482600"/>
            <a:ext cx="10969943" cy="886397"/>
          </a:xfrm>
        </p:spPr>
        <p:txBody>
          <a:bodyPr/>
          <a:lstStyle/>
          <a:p>
            <a:r>
              <a:rPr lang="en-US" sz="6400" dirty="0"/>
              <a:t>Tightly Coupled</a:t>
            </a:r>
          </a:p>
        </p:txBody>
      </p:sp>
      <p:grpSp>
        <p:nvGrpSpPr>
          <p:cNvPr id="50" name="Group 49"/>
          <p:cNvGrpSpPr/>
          <p:nvPr/>
        </p:nvGrpSpPr>
        <p:grpSpPr>
          <a:xfrm>
            <a:off x="664949" y="2975364"/>
            <a:ext cx="2615878" cy="2722551"/>
            <a:chOff x="664949" y="2975364"/>
            <a:chExt cx="2615878" cy="2722551"/>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296" y="2975364"/>
              <a:ext cx="2520672" cy="2220506"/>
            </a:xfrm>
            <a:prstGeom prst="rect">
              <a:avLst/>
            </a:prstGeom>
          </p:spPr>
        </p:pic>
        <p:sp>
          <p:nvSpPr>
            <p:cNvPr id="21" name="TextBox 20"/>
            <p:cNvSpPr txBox="1"/>
            <p:nvPr/>
          </p:nvSpPr>
          <p:spPr>
            <a:xfrm>
              <a:off x="664949" y="5353205"/>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Store Front End</a:t>
              </a:r>
              <a:endParaRPr lang="en-US" sz="2800" dirty="0">
                <a:gradFill>
                  <a:gsLst>
                    <a:gs pos="0">
                      <a:srgbClr val="FFFFFF"/>
                    </a:gs>
                    <a:gs pos="100000">
                      <a:srgbClr val="FFFFFF"/>
                    </a:gs>
                  </a:gsLst>
                  <a:lin ang="5400000" scaled="0"/>
                </a:gradFill>
              </a:endParaRPr>
            </a:p>
          </p:txBody>
        </p:sp>
      </p:grpSp>
      <p:grpSp>
        <p:nvGrpSpPr>
          <p:cNvPr id="52" name="Group 51"/>
          <p:cNvGrpSpPr/>
          <p:nvPr/>
        </p:nvGrpSpPr>
        <p:grpSpPr>
          <a:xfrm>
            <a:off x="8744295" y="1726645"/>
            <a:ext cx="2227027" cy="1113514"/>
            <a:chOff x="8744295" y="1726645"/>
            <a:chExt cx="2227027" cy="1113514"/>
          </a:xfrm>
        </p:grpSpPr>
        <p:sp>
          <p:nvSpPr>
            <p:cNvPr id="20" name="Rectangle 19"/>
            <p:cNvSpPr/>
            <p:nvPr/>
          </p:nvSpPr>
          <p:spPr bwMode="auto">
            <a:xfrm>
              <a:off x="8744295" y="1726645"/>
              <a:ext cx="2227027" cy="111351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7278" y="2073435"/>
              <a:ext cx="1040086" cy="662709"/>
            </a:xfrm>
            <a:prstGeom prst="rect">
              <a:avLst/>
            </a:prstGeom>
          </p:spPr>
        </p:pic>
        <p:sp>
          <p:nvSpPr>
            <p:cNvPr id="28" name="TextBox 27"/>
            <p:cNvSpPr txBox="1"/>
            <p:nvPr/>
          </p:nvSpPr>
          <p:spPr>
            <a:xfrm>
              <a:off x="8873824" y="1832333"/>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Drivers</a:t>
              </a:r>
              <a:endParaRPr lang="en-US" sz="1800" dirty="0">
                <a:gradFill>
                  <a:gsLst>
                    <a:gs pos="0">
                      <a:srgbClr val="FFFFFF"/>
                    </a:gs>
                    <a:gs pos="100000">
                      <a:srgbClr val="FFFFFF"/>
                    </a:gs>
                  </a:gsLst>
                  <a:lin ang="5400000" scaled="0"/>
                </a:gradFill>
              </a:endParaRPr>
            </a:p>
          </p:txBody>
        </p:sp>
      </p:grpSp>
      <p:grpSp>
        <p:nvGrpSpPr>
          <p:cNvPr id="51" name="Group 50"/>
          <p:cNvGrpSpPr/>
          <p:nvPr/>
        </p:nvGrpSpPr>
        <p:grpSpPr>
          <a:xfrm>
            <a:off x="8703318" y="2975363"/>
            <a:ext cx="2615878" cy="2722552"/>
            <a:chOff x="8703318" y="2975363"/>
            <a:chExt cx="2615878" cy="2722552"/>
          </a:xfrm>
        </p:grpSpPr>
        <p:sp>
          <p:nvSpPr>
            <p:cNvPr id="3" name="Rectangle 2"/>
            <p:cNvSpPr/>
            <p:nvPr/>
          </p:nvSpPr>
          <p:spPr bwMode="auto">
            <a:xfrm>
              <a:off x="8744295" y="2975363"/>
              <a:ext cx="2227027" cy="222702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3" name="TextBox 22"/>
            <p:cNvSpPr txBox="1"/>
            <p:nvPr/>
          </p:nvSpPr>
          <p:spPr>
            <a:xfrm>
              <a:off x="8703318" y="5353205"/>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Shipping Service</a:t>
              </a:r>
              <a:endParaRPr lang="en-US" sz="2800" dirty="0">
                <a:gradFill>
                  <a:gsLst>
                    <a:gs pos="0">
                      <a:srgbClr val="FFFFFF"/>
                    </a:gs>
                    <a:gs pos="100000">
                      <a:srgbClr val="FFFFFF"/>
                    </a:gs>
                  </a:gsLst>
                  <a:lin ang="5400000" scaled="0"/>
                </a:gradFill>
              </a:endParaRPr>
            </a:p>
          </p:txBody>
        </p:sp>
        <p:sp>
          <p:nvSpPr>
            <p:cNvPr id="29" name="TextBox 28"/>
            <p:cNvSpPr txBox="1"/>
            <p:nvPr/>
          </p:nvSpPr>
          <p:spPr>
            <a:xfrm>
              <a:off x="8873824" y="4874472"/>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Tracking</a:t>
              </a:r>
              <a:endParaRPr lang="en-US" sz="1800" dirty="0">
                <a:gradFill>
                  <a:gsLst>
                    <a:gs pos="0">
                      <a:srgbClr val="FFFFFF"/>
                    </a:gs>
                    <a:gs pos="100000">
                      <a:srgbClr val="FFFFFF"/>
                    </a:gs>
                  </a:gsLst>
                  <a:lin ang="5400000" scaled="0"/>
                </a:gradFill>
              </a:endParaRPr>
            </a:p>
          </p:txBody>
        </p:sp>
        <p:pic>
          <p:nvPicPr>
            <p:cNvPr id="30" name="Picture 2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414075" y="3540408"/>
              <a:ext cx="961309" cy="961309"/>
            </a:xfrm>
            <a:prstGeom prst="rect">
              <a:avLst/>
            </a:prstGeom>
          </p:spPr>
        </p:pic>
      </p:grpSp>
    </p:spTree>
    <p:extLst>
      <p:ext uri="{BB962C8B-B14F-4D97-AF65-F5344CB8AC3E}">
        <p14:creationId xmlns:p14="http://schemas.microsoft.com/office/powerpoint/2010/main" val="1017518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par>
                          <p:cTn id="21" fill="hold">
                            <p:stCondLst>
                              <p:cond delay="500"/>
                            </p:stCondLst>
                            <p:childTnLst>
                              <p:par>
                                <p:cTn id="22" presetID="22" presetClass="entr" presetSubtype="4" fill="hold" grpId="0" nodeType="after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40002" y="1799066"/>
            <a:ext cx="7071528" cy="3915933"/>
            <a:chOff x="395371" y="1139688"/>
            <a:chExt cx="8399866" cy="4651514"/>
          </a:xfrm>
          <a:solidFill>
            <a:schemeClr val="bg1"/>
          </a:solidFill>
        </p:grpSpPr>
        <p:sp>
          <p:nvSpPr>
            <p:cNvPr id="26"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endParaRPr lang="en-US" dirty="0"/>
            </a:p>
          </p:txBody>
        </p:sp>
        <p:sp>
          <p:nvSpPr>
            <p:cNvPr id="39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endParaRPr lang="en-US"/>
            </a:p>
          </p:txBody>
        </p:sp>
        <p:sp>
          <p:nvSpPr>
            <p:cNvPr id="40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endParaRPr lang="en-US" dirty="0"/>
            </a:p>
          </p:txBody>
        </p:sp>
        <p:sp>
          <p:nvSpPr>
            <p:cNvPr id="44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endParaRPr lang="en-US"/>
            </a:p>
          </p:txBody>
        </p:sp>
        <p:sp>
          <p:nvSpPr>
            <p:cNvPr id="54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endParaRPr lang="en-US"/>
            </a:p>
          </p:txBody>
        </p:sp>
        <p:sp>
          <p:nvSpPr>
            <p:cNvPr id="59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endParaRPr lang="en-US"/>
            </a:p>
          </p:txBody>
        </p:sp>
        <p:sp>
          <p:nvSpPr>
            <p:cNvPr id="64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endParaRPr lang="en-US"/>
            </a:p>
          </p:txBody>
        </p:sp>
        <p:sp>
          <p:nvSpPr>
            <p:cNvPr id="66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2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3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endParaRPr lang="en-US"/>
            </a:p>
          </p:txBody>
        </p:sp>
        <p:sp>
          <p:nvSpPr>
            <p:cNvPr id="76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endParaRPr lang="en-US"/>
            </a:p>
          </p:txBody>
        </p:sp>
        <p:sp>
          <p:nvSpPr>
            <p:cNvPr id="78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9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0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1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2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3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4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endParaRPr lang="en-US"/>
            </a:p>
          </p:txBody>
        </p:sp>
        <p:sp>
          <p:nvSpPr>
            <p:cNvPr id="97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7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8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9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0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1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2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endParaRPr lang="en-US"/>
            </a:p>
          </p:txBody>
        </p:sp>
        <p:sp>
          <p:nvSpPr>
            <p:cNvPr id="105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7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8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9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0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endParaRPr lang="en-US"/>
            </a:p>
          </p:txBody>
        </p:sp>
        <p:sp>
          <p:nvSpPr>
            <p:cNvPr id="111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1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2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3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4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7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8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endParaRPr lang="en-US"/>
            </a:p>
          </p:txBody>
        </p:sp>
        <p:sp>
          <p:nvSpPr>
            <p:cNvPr id="121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4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 name="Group 6"/>
          <p:cNvGrpSpPr/>
          <p:nvPr/>
        </p:nvGrpSpPr>
        <p:grpSpPr>
          <a:xfrm>
            <a:off x="1289909" y="2585506"/>
            <a:ext cx="5558467" cy="2430797"/>
            <a:chOff x="1442864" y="2738461"/>
            <a:chExt cx="5558467" cy="2430797"/>
          </a:xfrm>
        </p:grpSpPr>
        <p:sp>
          <p:nvSpPr>
            <p:cNvPr id="1289" name="Oval 359"/>
            <p:cNvSpPr>
              <a:spLocks noChangeAspect="1" noChangeArrowheads="1"/>
            </p:cNvSpPr>
            <p:nvPr/>
          </p:nvSpPr>
          <p:spPr bwMode="auto">
            <a:xfrm>
              <a:off x="4185921" y="2738461"/>
              <a:ext cx="72352" cy="72352"/>
            </a:xfrm>
            <a:prstGeom prst="ellipse">
              <a:avLst/>
            </a:prstGeom>
            <a:solidFill>
              <a:srgbClr val="00B0F0"/>
            </a:solidFill>
            <a:ln>
              <a:noFill/>
            </a:ln>
            <a:effectLst/>
          </p:spPr>
          <p:txBody>
            <a:bodyPr wrap="none" anchor="ctr"/>
            <a:lstStyle/>
            <a:p>
              <a:endParaRPr lang="en-US" dirty="0"/>
            </a:p>
          </p:txBody>
        </p:sp>
        <p:sp>
          <p:nvSpPr>
            <p:cNvPr id="1290" name="Oval 363"/>
            <p:cNvSpPr>
              <a:spLocks noChangeAspect="1" noChangeArrowheads="1"/>
            </p:cNvSpPr>
            <p:nvPr/>
          </p:nvSpPr>
          <p:spPr bwMode="auto">
            <a:xfrm>
              <a:off x="4659387" y="2738461"/>
              <a:ext cx="72353" cy="72352"/>
            </a:xfrm>
            <a:prstGeom prst="ellipse">
              <a:avLst/>
            </a:prstGeom>
            <a:solidFill>
              <a:srgbClr val="00B0F0"/>
            </a:solidFill>
            <a:ln>
              <a:noFill/>
            </a:ln>
            <a:effectLst/>
          </p:spPr>
          <p:txBody>
            <a:bodyPr wrap="none" anchor="ctr"/>
            <a:lstStyle/>
            <a:p>
              <a:endParaRPr lang="en-US"/>
            </a:p>
          </p:txBody>
        </p:sp>
        <p:sp>
          <p:nvSpPr>
            <p:cNvPr id="1291" name="Oval 408"/>
            <p:cNvSpPr>
              <a:spLocks noChangeAspect="1" noChangeArrowheads="1"/>
            </p:cNvSpPr>
            <p:nvPr/>
          </p:nvSpPr>
          <p:spPr bwMode="auto">
            <a:xfrm>
              <a:off x="3807657" y="2826045"/>
              <a:ext cx="72352" cy="72353"/>
            </a:xfrm>
            <a:prstGeom prst="ellipse">
              <a:avLst/>
            </a:prstGeom>
            <a:solidFill>
              <a:srgbClr val="00B0F0"/>
            </a:solidFill>
            <a:ln>
              <a:noFill/>
            </a:ln>
            <a:effectLst/>
          </p:spPr>
          <p:txBody>
            <a:bodyPr wrap="none" anchor="ctr"/>
            <a:lstStyle/>
            <a:p>
              <a:endParaRPr lang="en-US" dirty="0"/>
            </a:p>
          </p:txBody>
        </p:sp>
        <p:sp>
          <p:nvSpPr>
            <p:cNvPr id="1292" name="Oval 494"/>
            <p:cNvSpPr>
              <a:spLocks noChangeAspect="1" noChangeArrowheads="1"/>
            </p:cNvSpPr>
            <p:nvPr/>
          </p:nvSpPr>
          <p:spPr bwMode="auto">
            <a:xfrm>
              <a:off x="2105463" y="2999946"/>
              <a:ext cx="72353" cy="72352"/>
            </a:xfrm>
            <a:prstGeom prst="ellipse">
              <a:avLst/>
            </a:prstGeom>
            <a:solidFill>
              <a:srgbClr val="00B0F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3" name="Oval 509"/>
            <p:cNvSpPr>
              <a:spLocks noChangeAspect="1" noChangeArrowheads="1"/>
            </p:cNvSpPr>
            <p:nvPr/>
          </p:nvSpPr>
          <p:spPr bwMode="auto">
            <a:xfrm>
              <a:off x="4375054" y="2999946"/>
              <a:ext cx="72353" cy="72352"/>
            </a:xfrm>
            <a:prstGeom prst="ellipse">
              <a:avLst/>
            </a:prstGeom>
            <a:solidFill>
              <a:srgbClr val="00B0F0"/>
            </a:solidFill>
            <a:ln>
              <a:noFill/>
            </a:ln>
            <a:effectLst/>
          </p:spPr>
          <p:txBody>
            <a:bodyPr wrap="none" anchor="ctr"/>
            <a:lstStyle/>
            <a:p>
              <a:endParaRPr lang="en-US"/>
            </a:p>
          </p:txBody>
        </p:sp>
        <p:sp>
          <p:nvSpPr>
            <p:cNvPr id="1294" name="Oval 536"/>
            <p:cNvSpPr>
              <a:spLocks noChangeAspect="1" noChangeArrowheads="1"/>
            </p:cNvSpPr>
            <p:nvPr/>
          </p:nvSpPr>
          <p:spPr bwMode="auto">
            <a:xfrm>
              <a:off x="1442864" y="3087530"/>
              <a:ext cx="72353" cy="72353"/>
            </a:xfrm>
            <a:prstGeom prst="ellipse">
              <a:avLst/>
            </a:prstGeom>
            <a:solidFill>
              <a:srgbClr val="00B0F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5" name="Oval 552"/>
            <p:cNvSpPr>
              <a:spLocks noChangeAspect="1" noChangeArrowheads="1"/>
            </p:cNvSpPr>
            <p:nvPr/>
          </p:nvSpPr>
          <p:spPr bwMode="auto">
            <a:xfrm>
              <a:off x="3902857" y="3087530"/>
              <a:ext cx="72353" cy="72353"/>
            </a:xfrm>
            <a:prstGeom prst="ellipse">
              <a:avLst/>
            </a:prstGeom>
            <a:solidFill>
              <a:srgbClr val="00B0F0"/>
            </a:solidFill>
            <a:ln>
              <a:noFill/>
            </a:ln>
            <a:effectLst/>
          </p:spPr>
          <p:txBody>
            <a:bodyPr wrap="none" anchor="ctr"/>
            <a:lstStyle/>
            <a:p>
              <a:endParaRPr lang="en-US"/>
            </a:p>
          </p:txBody>
        </p:sp>
        <p:sp>
          <p:nvSpPr>
            <p:cNvPr id="1296" name="Oval 596"/>
            <p:cNvSpPr>
              <a:spLocks noChangeAspect="1" noChangeArrowheads="1"/>
            </p:cNvSpPr>
            <p:nvPr/>
          </p:nvSpPr>
          <p:spPr bwMode="auto">
            <a:xfrm>
              <a:off x="2577659" y="3175116"/>
              <a:ext cx="72353" cy="72352"/>
            </a:xfrm>
            <a:prstGeom prst="ellipse">
              <a:avLst/>
            </a:prstGeom>
            <a:solidFill>
              <a:srgbClr val="00B0F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 name="Oval 603"/>
            <p:cNvSpPr>
              <a:spLocks noChangeAspect="1" noChangeArrowheads="1"/>
            </p:cNvSpPr>
            <p:nvPr/>
          </p:nvSpPr>
          <p:spPr bwMode="auto">
            <a:xfrm>
              <a:off x="4281122" y="3175116"/>
              <a:ext cx="72353" cy="72352"/>
            </a:xfrm>
            <a:prstGeom prst="ellipse">
              <a:avLst/>
            </a:prstGeom>
            <a:solidFill>
              <a:srgbClr val="00B0F0"/>
            </a:solidFill>
            <a:ln>
              <a:noFill/>
            </a:ln>
            <a:effectLst/>
          </p:spPr>
          <p:txBody>
            <a:bodyPr wrap="none" anchor="ctr"/>
            <a:lstStyle/>
            <a:p>
              <a:endParaRPr lang="en-US"/>
            </a:p>
          </p:txBody>
        </p:sp>
        <p:sp>
          <p:nvSpPr>
            <p:cNvPr id="1298" name="Oval 630"/>
            <p:cNvSpPr>
              <a:spLocks noChangeAspect="1" noChangeArrowheads="1"/>
            </p:cNvSpPr>
            <p:nvPr/>
          </p:nvSpPr>
          <p:spPr bwMode="auto">
            <a:xfrm>
              <a:off x="6835046" y="3175116"/>
              <a:ext cx="72353" cy="72352"/>
            </a:xfrm>
            <a:prstGeom prst="ellipse">
              <a:avLst/>
            </a:prstGeom>
            <a:solidFill>
              <a:srgbClr val="00B0F0"/>
            </a:solidFill>
            <a:ln>
              <a:noFill/>
            </a:ln>
            <a:effectLst/>
          </p:spPr>
          <p:txBody>
            <a:bodyPr wrap="none" anchor="ctr"/>
            <a:lstStyle/>
            <a:p>
              <a:endParaRPr lang="en-US"/>
            </a:p>
          </p:txBody>
        </p:sp>
        <p:sp>
          <p:nvSpPr>
            <p:cNvPr id="1299" name="Oval 642"/>
            <p:cNvSpPr>
              <a:spLocks noChangeAspect="1" noChangeArrowheads="1"/>
            </p:cNvSpPr>
            <p:nvPr/>
          </p:nvSpPr>
          <p:spPr bwMode="auto">
            <a:xfrm>
              <a:off x="2483727" y="3262701"/>
              <a:ext cx="72353" cy="72353"/>
            </a:xfrm>
            <a:prstGeom prst="ellipse">
              <a:avLst/>
            </a:prstGeom>
            <a:solidFill>
              <a:srgbClr val="00B0F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0" name="Oval 711"/>
            <p:cNvSpPr>
              <a:spLocks noChangeAspect="1" noChangeArrowheads="1"/>
            </p:cNvSpPr>
            <p:nvPr/>
          </p:nvSpPr>
          <p:spPr bwMode="auto">
            <a:xfrm>
              <a:off x="1442864" y="3436602"/>
              <a:ext cx="72353" cy="72352"/>
            </a:xfrm>
            <a:prstGeom prst="ellipse">
              <a:avLst/>
            </a:prstGeom>
            <a:solidFill>
              <a:srgbClr val="00B0F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1" name="Oval 727"/>
            <p:cNvSpPr>
              <a:spLocks noChangeAspect="1" noChangeArrowheads="1"/>
            </p:cNvSpPr>
            <p:nvPr/>
          </p:nvSpPr>
          <p:spPr bwMode="auto">
            <a:xfrm>
              <a:off x="4564187" y="3436602"/>
              <a:ext cx="72352" cy="72352"/>
            </a:xfrm>
            <a:prstGeom prst="ellipse">
              <a:avLst/>
            </a:prstGeom>
            <a:solidFill>
              <a:srgbClr val="00B0F0"/>
            </a:solidFill>
            <a:ln>
              <a:noFill/>
            </a:ln>
            <a:effectLst/>
          </p:spPr>
          <p:txBody>
            <a:bodyPr wrap="none" anchor="ctr"/>
            <a:lstStyle/>
            <a:p>
              <a:endParaRPr lang="en-US"/>
            </a:p>
          </p:txBody>
        </p:sp>
        <p:sp>
          <p:nvSpPr>
            <p:cNvPr id="1302" name="Oval 746"/>
            <p:cNvSpPr>
              <a:spLocks noChangeAspect="1" noChangeArrowheads="1"/>
            </p:cNvSpPr>
            <p:nvPr/>
          </p:nvSpPr>
          <p:spPr bwMode="auto">
            <a:xfrm>
              <a:off x="6645914" y="3436602"/>
              <a:ext cx="72352" cy="72352"/>
            </a:xfrm>
            <a:prstGeom prst="ellipse">
              <a:avLst/>
            </a:prstGeom>
            <a:solidFill>
              <a:srgbClr val="00B0F0"/>
            </a:solidFill>
            <a:ln>
              <a:noFill/>
            </a:ln>
            <a:effectLst/>
          </p:spPr>
          <p:txBody>
            <a:bodyPr wrap="none" anchor="ctr"/>
            <a:lstStyle/>
            <a:p>
              <a:endParaRPr lang="en-US"/>
            </a:p>
          </p:txBody>
        </p:sp>
        <p:sp>
          <p:nvSpPr>
            <p:cNvPr id="1303" name="Oval 819"/>
            <p:cNvSpPr>
              <a:spLocks noChangeAspect="1" noChangeArrowheads="1"/>
            </p:cNvSpPr>
            <p:nvPr/>
          </p:nvSpPr>
          <p:spPr bwMode="auto">
            <a:xfrm>
              <a:off x="2294596" y="3699355"/>
              <a:ext cx="72352" cy="72353"/>
            </a:xfrm>
            <a:prstGeom prst="ellipse">
              <a:avLst/>
            </a:prstGeom>
            <a:solidFill>
              <a:srgbClr val="00B0F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4" name="Oval 932"/>
            <p:cNvSpPr>
              <a:spLocks noChangeAspect="1" noChangeArrowheads="1"/>
            </p:cNvSpPr>
            <p:nvPr/>
          </p:nvSpPr>
          <p:spPr bwMode="auto">
            <a:xfrm>
              <a:off x="6361580" y="3960841"/>
              <a:ext cx="72352" cy="72353"/>
            </a:xfrm>
            <a:prstGeom prst="ellipse">
              <a:avLst/>
            </a:prstGeom>
            <a:solidFill>
              <a:srgbClr val="00B0F0"/>
            </a:solidFill>
            <a:ln>
              <a:noFill/>
            </a:ln>
            <a:effectLst/>
          </p:spPr>
          <p:txBody>
            <a:bodyPr wrap="none" anchor="ctr"/>
            <a:lstStyle/>
            <a:p>
              <a:endParaRPr lang="en-US"/>
            </a:p>
          </p:txBody>
        </p:sp>
        <p:sp>
          <p:nvSpPr>
            <p:cNvPr id="1305" name="Oval 1012"/>
            <p:cNvSpPr>
              <a:spLocks noChangeAspect="1" noChangeArrowheads="1"/>
            </p:cNvSpPr>
            <p:nvPr/>
          </p:nvSpPr>
          <p:spPr bwMode="auto">
            <a:xfrm>
              <a:off x="6172448" y="4309911"/>
              <a:ext cx="72353" cy="72352"/>
            </a:xfrm>
            <a:prstGeom prst="ellipse">
              <a:avLst/>
            </a:prstGeom>
            <a:solidFill>
              <a:srgbClr val="00B0F0"/>
            </a:solidFill>
            <a:ln>
              <a:noFill/>
            </a:ln>
            <a:effectLst/>
          </p:spPr>
          <p:txBody>
            <a:bodyPr wrap="none" anchor="ctr"/>
            <a:lstStyle/>
            <a:p>
              <a:endParaRPr lang="en-US"/>
            </a:p>
          </p:txBody>
        </p:sp>
        <p:sp>
          <p:nvSpPr>
            <p:cNvPr id="1306" name="Oval 1071"/>
            <p:cNvSpPr>
              <a:spLocks noChangeAspect="1" noChangeArrowheads="1"/>
            </p:cNvSpPr>
            <p:nvPr/>
          </p:nvSpPr>
          <p:spPr bwMode="auto">
            <a:xfrm>
              <a:off x="6739846" y="4572666"/>
              <a:ext cx="72352" cy="72353"/>
            </a:xfrm>
            <a:prstGeom prst="ellipse">
              <a:avLst/>
            </a:prstGeom>
            <a:solidFill>
              <a:srgbClr val="00B0F0"/>
            </a:solidFill>
            <a:ln>
              <a:noFill/>
            </a:ln>
            <a:effectLst/>
          </p:spPr>
          <p:txBody>
            <a:bodyPr wrap="none" anchor="ctr"/>
            <a:lstStyle/>
            <a:p>
              <a:endParaRPr lang="en-US"/>
            </a:p>
          </p:txBody>
        </p:sp>
        <p:sp>
          <p:nvSpPr>
            <p:cNvPr id="1307" name="Oval 1109"/>
            <p:cNvSpPr>
              <a:spLocks noChangeAspect="1" noChangeArrowheads="1"/>
            </p:cNvSpPr>
            <p:nvPr/>
          </p:nvSpPr>
          <p:spPr bwMode="auto">
            <a:xfrm>
              <a:off x="2957194" y="4834151"/>
              <a:ext cx="72352" cy="72353"/>
            </a:xfrm>
            <a:prstGeom prst="ellipse">
              <a:avLst/>
            </a:prstGeom>
            <a:solidFill>
              <a:srgbClr val="00B0F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08" name="Oval 1180"/>
            <p:cNvSpPr>
              <a:spLocks noChangeAspect="1" noChangeArrowheads="1"/>
            </p:cNvSpPr>
            <p:nvPr/>
          </p:nvSpPr>
          <p:spPr bwMode="auto">
            <a:xfrm>
              <a:off x="6928978" y="5096906"/>
              <a:ext cx="72353" cy="72352"/>
            </a:xfrm>
            <a:prstGeom prst="ellipse">
              <a:avLst/>
            </a:prstGeom>
            <a:solidFill>
              <a:srgbClr val="00B0F0"/>
            </a:solidFill>
            <a:ln>
              <a:noFill/>
            </a:ln>
            <a:effectLst/>
          </p:spPr>
          <p:txBody>
            <a:bodyPr wrap="none" anchor="ctr"/>
            <a:lstStyle/>
            <a:p>
              <a:endParaRPr lang="en-US"/>
            </a:p>
          </p:txBody>
        </p:sp>
      </p:grpSp>
      <p:grpSp>
        <p:nvGrpSpPr>
          <p:cNvPr id="5" name="Group 4"/>
          <p:cNvGrpSpPr/>
          <p:nvPr/>
        </p:nvGrpSpPr>
        <p:grpSpPr>
          <a:xfrm>
            <a:off x="1188221" y="2485206"/>
            <a:ext cx="5765571" cy="2631042"/>
            <a:chOff x="1188221" y="2485206"/>
            <a:chExt cx="5765571" cy="2631042"/>
          </a:xfrm>
        </p:grpSpPr>
        <p:sp>
          <p:nvSpPr>
            <p:cNvPr id="2" name="Oval 1"/>
            <p:cNvSpPr/>
            <p:nvPr/>
          </p:nvSpPr>
          <p:spPr bwMode="auto">
            <a:xfrm>
              <a:off x="6106886" y="3703320"/>
              <a:ext cx="274320" cy="274320"/>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63" name="Oval 1262"/>
            <p:cNvSpPr/>
            <p:nvPr/>
          </p:nvSpPr>
          <p:spPr bwMode="auto">
            <a:xfrm>
              <a:off x="6389414" y="3184070"/>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64" name="Oval 1263"/>
            <p:cNvSpPr/>
            <p:nvPr/>
          </p:nvSpPr>
          <p:spPr bwMode="auto">
            <a:xfrm>
              <a:off x="6581006" y="2921728"/>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66" name="Oval 1265"/>
            <p:cNvSpPr/>
            <p:nvPr/>
          </p:nvSpPr>
          <p:spPr bwMode="auto">
            <a:xfrm>
              <a:off x="6483034" y="4312922"/>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67" name="Oval 1266"/>
            <p:cNvSpPr/>
            <p:nvPr/>
          </p:nvSpPr>
          <p:spPr bwMode="auto">
            <a:xfrm>
              <a:off x="5918066" y="4058198"/>
              <a:ext cx="274320" cy="274320"/>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72" name="Oval 1271"/>
            <p:cNvSpPr/>
            <p:nvPr/>
          </p:nvSpPr>
          <p:spPr bwMode="auto">
            <a:xfrm>
              <a:off x="4309155" y="3184070"/>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74" name="Oval 1273"/>
            <p:cNvSpPr/>
            <p:nvPr/>
          </p:nvSpPr>
          <p:spPr bwMode="auto">
            <a:xfrm>
              <a:off x="4028305" y="2918462"/>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75" name="Oval 1274"/>
            <p:cNvSpPr/>
            <p:nvPr/>
          </p:nvSpPr>
          <p:spPr bwMode="auto">
            <a:xfrm>
              <a:off x="4123010" y="2742748"/>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76" name="Oval 1275"/>
            <p:cNvSpPr/>
            <p:nvPr/>
          </p:nvSpPr>
          <p:spPr bwMode="auto">
            <a:xfrm>
              <a:off x="4404948" y="2485206"/>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77" name="Oval 1276"/>
            <p:cNvSpPr/>
            <p:nvPr/>
          </p:nvSpPr>
          <p:spPr bwMode="auto">
            <a:xfrm>
              <a:off x="3931419" y="2485206"/>
              <a:ext cx="274320" cy="274320"/>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78" name="Oval 1277"/>
            <p:cNvSpPr/>
            <p:nvPr/>
          </p:nvSpPr>
          <p:spPr bwMode="auto">
            <a:xfrm>
              <a:off x="3552597" y="2573380"/>
              <a:ext cx="274320" cy="274320"/>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79" name="Oval 1278"/>
            <p:cNvSpPr/>
            <p:nvPr/>
          </p:nvSpPr>
          <p:spPr bwMode="auto">
            <a:xfrm>
              <a:off x="3647301" y="2837904"/>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80" name="Oval 1279"/>
            <p:cNvSpPr/>
            <p:nvPr/>
          </p:nvSpPr>
          <p:spPr bwMode="auto">
            <a:xfrm>
              <a:off x="1188221" y="2834636"/>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81" name="Oval 1280"/>
            <p:cNvSpPr/>
            <p:nvPr/>
          </p:nvSpPr>
          <p:spPr bwMode="auto">
            <a:xfrm>
              <a:off x="1188221" y="3184070"/>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82" name="Oval 1281"/>
            <p:cNvSpPr/>
            <p:nvPr/>
          </p:nvSpPr>
          <p:spPr bwMode="auto">
            <a:xfrm>
              <a:off x="1658484" y="3357153"/>
              <a:ext cx="274320" cy="274320"/>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83" name="Oval 1282"/>
            <p:cNvSpPr/>
            <p:nvPr/>
          </p:nvSpPr>
          <p:spPr bwMode="auto">
            <a:xfrm>
              <a:off x="2040573" y="3445330"/>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84" name="Oval 1283"/>
            <p:cNvSpPr/>
            <p:nvPr/>
          </p:nvSpPr>
          <p:spPr bwMode="auto">
            <a:xfrm>
              <a:off x="2229984" y="3010536"/>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85" name="Oval 1284"/>
            <p:cNvSpPr/>
            <p:nvPr/>
          </p:nvSpPr>
          <p:spPr bwMode="auto">
            <a:xfrm>
              <a:off x="2314893" y="2921728"/>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86" name="Oval 1285"/>
            <p:cNvSpPr/>
            <p:nvPr/>
          </p:nvSpPr>
          <p:spPr bwMode="auto">
            <a:xfrm>
              <a:off x="1851162" y="2745560"/>
              <a:ext cx="274320" cy="274320"/>
            </a:xfrm>
            <a:prstGeom prst="ellipse">
              <a:avLst/>
            </a:prstGeom>
            <a:solidFill>
              <a:srgbClr val="92D050">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87" name="Oval 1286"/>
            <p:cNvSpPr/>
            <p:nvPr/>
          </p:nvSpPr>
          <p:spPr bwMode="auto">
            <a:xfrm>
              <a:off x="2705449" y="4581043"/>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88" name="Oval 1287"/>
            <p:cNvSpPr/>
            <p:nvPr/>
          </p:nvSpPr>
          <p:spPr bwMode="auto">
            <a:xfrm>
              <a:off x="6679472" y="4841928"/>
              <a:ext cx="274320" cy="274320"/>
            </a:xfrm>
            <a:prstGeom prst="ellipse">
              <a:avLst/>
            </a:prstGeom>
            <a:solidFill>
              <a:srgbClr val="00AEEF">
                <a:alpha val="60000"/>
              </a:srgb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
        <p:nvSpPr>
          <p:cNvPr id="4" name="Title 3"/>
          <p:cNvSpPr>
            <a:spLocks noGrp="1"/>
          </p:cNvSpPr>
          <p:nvPr>
            <p:ph type="title"/>
          </p:nvPr>
        </p:nvSpPr>
        <p:spPr/>
        <p:txBody>
          <a:bodyPr/>
          <a:lstStyle/>
          <a:p>
            <a:r>
              <a:rPr lang="en-US" dirty="0" smtClean="0"/>
              <a:t>global datacenter footprint</a:t>
            </a:r>
            <a:endParaRPr lang="en-US" dirty="0">
              <a:solidFill>
                <a:schemeClr val="bg1"/>
              </a:solidFill>
            </a:endParaRPr>
          </a:p>
        </p:txBody>
      </p:sp>
      <p:sp>
        <p:nvSpPr>
          <p:cNvPr id="6" name="Rectangle 5"/>
          <p:cNvSpPr/>
          <p:nvPr/>
        </p:nvSpPr>
        <p:spPr>
          <a:xfrm>
            <a:off x="8041356" y="2700935"/>
            <a:ext cx="3344718" cy="2215991"/>
          </a:xfrm>
          <a:prstGeom prst="rect">
            <a:avLst/>
          </a:prstGeom>
        </p:spPr>
        <p:txBody>
          <a:bodyPr wrap="square">
            <a:spAutoFit/>
          </a:bodyPr>
          <a:lstStyle/>
          <a:p>
            <a:pPr>
              <a:spcAft>
                <a:spcPts val="1800"/>
              </a:spcAft>
            </a:pPr>
            <a:r>
              <a:rPr lang="en-US" sz="1400" b="1" dirty="0">
                <a:solidFill>
                  <a:schemeClr val="bg1"/>
                </a:solidFill>
              </a:rPr>
              <a:t>San Antonio, </a:t>
            </a:r>
            <a:r>
              <a:rPr lang="en-US" sz="1400" b="1" dirty="0" smtClean="0">
                <a:solidFill>
                  <a:schemeClr val="bg1"/>
                </a:solidFill>
              </a:rPr>
              <a:t>TX</a:t>
            </a:r>
            <a:r>
              <a:rPr lang="en-US" sz="1100" dirty="0" smtClean="0">
                <a:solidFill>
                  <a:schemeClr val="bg1"/>
                </a:solidFill>
              </a:rPr>
              <a:t/>
            </a:r>
            <a:br>
              <a:rPr lang="en-US" sz="1100" dirty="0" smtClean="0">
                <a:solidFill>
                  <a:schemeClr val="bg1"/>
                </a:solidFill>
              </a:rPr>
            </a:br>
            <a:r>
              <a:rPr lang="en-US" sz="1100" dirty="0" err="1" smtClean="0">
                <a:solidFill>
                  <a:schemeClr val="bg1"/>
                </a:solidFill>
              </a:rPr>
              <a:t>Approx</a:t>
            </a:r>
            <a:r>
              <a:rPr lang="en-US" sz="1100" dirty="0" smtClean="0">
                <a:solidFill>
                  <a:schemeClr val="bg1"/>
                </a:solidFill>
              </a:rPr>
              <a:t> </a:t>
            </a:r>
            <a:r>
              <a:rPr lang="en-US" sz="1100" dirty="0">
                <a:solidFill>
                  <a:schemeClr val="bg1"/>
                </a:solidFill>
              </a:rPr>
              <a:t>477K </a:t>
            </a:r>
            <a:r>
              <a:rPr lang="en-US" sz="1100" dirty="0" err="1">
                <a:solidFill>
                  <a:schemeClr val="bg1"/>
                </a:solidFill>
              </a:rPr>
              <a:t>sq</a:t>
            </a:r>
            <a:r>
              <a:rPr lang="en-US" sz="1100" dirty="0">
                <a:solidFill>
                  <a:schemeClr val="bg1"/>
                </a:solidFill>
              </a:rPr>
              <a:t> </a:t>
            </a:r>
            <a:r>
              <a:rPr lang="en-US" sz="1100" dirty="0" err="1">
                <a:solidFill>
                  <a:schemeClr val="bg1"/>
                </a:solidFill>
              </a:rPr>
              <a:t>ft</a:t>
            </a:r>
            <a:r>
              <a:rPr lang="en-US" sz="1100" dirty="0">
                <a:solidFill>
                  <a:schemeClr val="bg1"/>
                </a:solidFill>
              </a:rPr>
              <a:t>, 27MW, uses recycled water for cooling</a:t>
            </a:r>
          </a:p>
          <a:p>
            <a:pPr>
              <a:spcAft>
                <a:spcPts val="1800"/>
              </a:spcAft>
            </a:pPr>
            <a:r>
              <a:rPr lang="en-US" sz="1400" b="1" dirty="0">
                <a:solidFill>
                  <a:schemeClr val="bg1"/>
                </a:solidFill>
              </a:rPr>
              <a:t>Chicago, </a:t>
            </a:r>
            <a:r>
              <a:rPr lang="en-US" sz="1400" b="1" dirty="0" smtClean="0">
                <a:solidFill>
                  <a:schemeClr val="bg1"/>
                </a:solidFill>
              </a:rPr>
              <a:t>IL</a:t>
            </a:r>
            <a:r>
              <a:rPr lang="en-US" sz="1100" dirty="0" smtClean="0">
                <a:solidFill>
                  <a:schemeClr val="bg1"/>
                </a:solidFill>
              </a:rPr>
              <a:t/>
            </a:r>
            <a:br>
              <a:rPr lang="en-US" sz="1100" dirty="0" smtClean="0">
                <a:solidFill>
                  <a:schemeClr val="bg1"/>
                </a:solidFill>
              </a:rPr>
            </a:br>
            <a:r>
              <a:rPr lang="en-US" sz="1100" dirty="0" smtClean="0">
                <a:solidFill>
                  <a:schemeClr val="bg1"/>
                </a:solidFill>
              </a:rPr>
              <a:t>707,000 </a:t>
            </a:r>
            <a:r>
              <a:rPr lang="en-US" sz="1100" dirty="0">
                <a:solidFill>
                  <a:schemeClr val="bg1"/>
                </a:solidFill>
              </a:rPr>
              <a:t>square feet with critical power of 60 MW, uses water side economization, containers</a:t>
            </a:r>
          </a:p>
          <a:p>
            <a:pPr>
              <a:spcAft>
                <a:spcPts val="1800"/>
              </a:spcAft>
            </a:pPr>
            <a:r>
              <a:rPr lang="en-US" sz="1400" b="1" dirty="0">
                <a:solidFill>
                  <a:schemeClr val="bg1"/>
                </a:solidFill>
              </a:rPr>
              <a:t>Dublin, </a:t>
            </a:r>
            <a:r>
              <a:rPr lang="en-US" sz="1400" b="1" dirty="0" smtClean="0">
                <a:solidFill>
                  <a:schemeClr val="bg1"/>
                </a:solidFill>
              </a:rPr>
              <a:t>Ireland</a:t>
            </a:r>
            <a:br>
              <a:rPr lang="en-US" sz="1400" b="1" dirty="0" smtClean="0">
                <a:solidFill>
                  <a:schemeClr val="bg1"/>
                </a:solidFill>
              </a:rPr>
            </a:br>
            <a:r>
              <a:rPr lang="en-US" sz="1100" dirty="0" err="1" smtClean="0">
                <a:solidFill>
                  <a:schemeClr val="bg1"/>
                </a:solidFill>
              </a:rPr>
              <a:t>Approx</a:t>
            </a:r>
            <a:r>
              <a:rPr lang="en-US" sz="1100" dirty="0" smtClean="0">
                <a:solidFill>
                  <a:schemeClr val="bg1"/>
                </a:solidFill>
              </a:rPr>
              <a:t> </a:t>
            </a:r>
            <a:r>
              <a:rPr lang="en-US" sz="1100" dirty="0">
                <a:solidFill>
                  <a:schemeClr val="bg1"/>
                </a:solidFill>
              </a:rPr>
              <a:t>570K </a:t>
            </a:r>
            <a:r>
              <a:rPr lang="en-US" sz="1100" dirty="0" err="1">
                <a:solidFill>
                  <a:schemeClr val="bg1"/>
                </a:solidFill>
              </a:rPr>
              <a:t>sq</a:t>
            </a:r>
            <a:r>
              <a:rPr lang="en-US" sz="1100" dirty="0">
                <a:solidFill>
                  <a:schemeClr val="bg1"/>
                </a:solidFill>
              </a:rPr>
              <a:t> </a:t>
            </a:r>
            <a:r>
              <a:rPr lang="en-US" sz="1100" dirty="0" err="1">
                <a:solidFill>
                  <a:schemeClr val="bg1"/>
                </a:solidFill>
              </a:rPr>
              <a:t>ft</a:t>
            </a:r>
            <a:r>
              <a:rPr lang="en-US" sz="1100" dirty="0">
                <a:solidFill>
                  <a:schemeClr val="bg1"/>
                </a:solidFill>
              </a:rPr>
              <a:t>, up to 27MW, uses outside air for cooling.</a:t>
            </a:r>
          </a:p>
        </p:txBody>
      </p:sp>
      <p:grpSp>
        <p:nvGrpSpPr>
          <p:cNvPr id="9" name="Group 8"/>
          <p:cNvGrpSpPr/>
          <p:nvPr/>
        </p:nvGrpSpPr>
        <p:grpSpPr>
          <a:xfrm>
            <a:off x="7946926" y="2173044"/>
            <a:ext cx="3689902" cy="845839"/>
            <a:chOff x="7946926" y="1457369"/>
            <a:chExt cx="3689902" cy="1234942"/>
          </a:xfrm>
        </p:grpSpPr>
        <p:sp>
          <p:nvSpPr>
            <p:cNvPr id="1271" name="Rectangle 1270"/>
            <p:cNvSpPr/>
            <p:nvPr/>
          </p:nvSpPr>
          <p:spPr>
            <a:xfrm>
              <a:off x="8034014" y="1457369"/>
              <a:ext cx="3602814" cy="640353"/>
            </a:xfrm>
            <a:prstGeom prst="rect">
              <a:avLst/>
            </a:prstGeom>
          </p:spPr>
          <p:txBody>
            <a:bodyPr wrap="square" lIns="68589" tIns="34295" rIns="68589" bIns="34295">
              <a:spAutoFit/>
            </a:bodyPr>
            <a:lstStyle/>
            <a:p>
              <a:pPr marL="0" lvl="1" defTabSz="1218535" fontAlgn="base">
                <a:spcBef>
                  <a:spcPct val="0"/>
                </a:spcBef>
                <a:spcAft>
                  <a:spcPts val="600"/>
                </a:spcAft>
              </a:pPr>
              <a:r>
                <a:rPr lang="en-US" dirty="0" smtClean="0">
                  <a:solidFill>
                    <a:srgbClr val="92D050"/>
                  </a:solidFill>
                </a:rPr>
                <a:t>Green Energy</a:t>
              </a:r>
              <a:endParaRPr lang="en-US" dirty="0">
                <a:solidFill>
                  <a:srgbClr val="92D050"/>
                </a:solidFill>
              </a:endParaRPr>
            </a:p>
          </p:txBody>
        </p:sp>
        <p:sp>
          <p:nvSpPr>
            <p:cNvPr id="8" name="Rectangle 7"/>
            <p:cNvSpPr/>
            <p:nvPr/>
          </p:nvSpPr>
          <p:spPr>
            <a:xfrm>
              <a:off x="7946926" y="2415312"/>
              <a:ext cx="184731" cy="276999"/>
            </a:xfrm>
            <a:prstGeom prst="rect">
              <a:avLst/>
            </a:prstGeom>
          </p:spPr>
          <p:txBody>
            <a:bodyPr wrap="none">
              <a:spAutoFit/>
            </a:bodyPr>
            <a:lstStyle/>
            <a:p>
              <a:endParaRPr lang="en-US" sz="1200" dirty="0">
                <a:solidFill>
                  <a:schemeClr val="bg1">
                    <a:lumMod val="50000"/>
                  </a:schemeClr>
                </a:solidFill>
              </a:endParaRPr>
            </a:p>
          </p:txBody>
        </p:sp>
      </p:grpSp>
    </p:spTree>
    <p:extLst>
      <p:ext uri="{BB962C8B-B14F-4D97-AF65-F5344CB8AC3E}">
        <p14:creationId xmlns:p14="http://schemas.microsoft.com/office/powerpoint/2010/main" val="1602065172"/>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296" y="2975363"/>
            <a:ext cx="2520673" cy="2220507"/>
          </a:xfrm>
          <a:prstGeom prst="rect">
            <a:avLst/>
          </a:prstGeom>
        </p:spPr>
      </p:pic>
      <p:sp>
        <p:nvSpPr>
          <p:cNvPr id="19" name="Down Arrow 18"/>
          <p:cNvSpPr/>
          <p:nvPr/>
        </p:nvSpPr>
        <p:spPr bwMode="auto">
          <a:xfrm rot="16200000">
            <a:off x="5791307" y="1353206"/>
            <a:ext cx="353327" cy="5464819"/>
          </a:xfrm>
          <a:prstGeom prst="downArrow">
            <a:avLst>
              <a:gd name="adj1" fmla="val 42122"/>
              <a:gd name="adj2" fmla="val 62085"/>
            </a:avLst>
          </a:pr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U-Turn Arrow 6"/>
          <p:cNvSpPr/>
          <p:nvPr/>
        </p:nvSpPr>
        <p:spPr bwMode="auto">
          <a:xfrm rot="5400000" flipH="1">
            <a:off x="10453120" y="2625822"/>
            <a:ext cx="2085665" cy="1051409"/>
          </a:xfrm>
          <a:prstGeom prst="uturnArrow">
            <a:avLst>
              <a:gd name="adj1" fmla="val 15696"/>
              <a:gd name="adj2" fmla="val 17984"/>
              <a:gd name="adj3" fmla="val 19799"/>
              <a:gd name="adj4" fmla="val 36000"/>
              <a:gd name="adj5" fmla="val 83916"/>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7" name="Rectangle 36"/>
          <p:cNvSpPr/>
          <p:nvPr/>
        </p:nvSpPr>
        <p:spPr bwMode="auto">
          <a:xfrm>
            <a:off x="8743221" y="2975363"/>
            <a:ext cx="2227027" cy="2227027"/>
          </a:xfrm>
          <a:prstGeom prst="rect">
            <a:avLst/>
          </a:prstGeom>
          <a:solidFill>
            <a:srgbClr val="ED1E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8" name="Rectangle 37"/>
          <p:cNvSpPr/>
          <p:nvPr/>
        </p:nvSpPr>
        <p:spPr bwMode="auto">
          <a:xfrm>
            <a:off x="8743221" y="1726645"/>
            <a:ext cx="2227027" cy="1113514"/>
          </a:xfrm>
          <a:prstGeom prst="rect">
            <a:avLst/>
          </a:prstGeom>
          <a:solidFill>
            <a:srgbClr val="ED1E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Title 3"/>
          <p:cNvSpPr>
            <a:spLocks noGrp="1"/>
          </p:cNvSpPr>
          <p:nvPr>
            <p:ph type="title"/>
          </p:nvPr>
        </p:nvSpPr>
        <p:spPr>
          <a:xfrm>
            <a:off x="609441" y="482600"/>
            <a:ext cx="10969943" cy="886397"/>
          </a:xfrm>
        </p:spPr>
        <p:txBody>
          <a:bodyPr/>
          <a:lstStyle/>
          <a:p>
            <a:r>
              <a:rPr lang="en-US" sz="6400" dirty="0"/>
              <a:t>Tightly Coupled</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296" y="2975364"/>
            <a:ext cx="2520672" cy="2220506"/>
          </a:xfrm>
          <a:prstGeom prst="rect">
            <a:avLst/>
          </a:prstGeom>
        </p:spPr>
      </p:pic>
      <p:sp>
        <p:nvSpPr>
          <p:cNvPr id="3" name="Rectangle 2"/>
          <p:cNvSpPr/>
          <p:nvPr/>
        </p:nvSpPr>
        <p:spPr bwMode="auto">
          <a:xfrm>
            <a:off x="8744295" y="2975363"/>
            <a:ext cx="2227027" cy="222702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 name="Rectangle 19"/>
          <p:cNvSpPr/>
          <p:nvPr/>
        </p:nvSpPr>
        <p:spPr bwMode="auto">
          <a:xfrm>
            <a:off x="8744295" y="1726645"/>
            <a:ext cx="2227027" cy="111351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 name="TextBox 20"/>
          <p:cNvSpPr txBox="1"/>
          <p:nvPr/>
        </p:nvSpPr>
        <p:spPr>
          <a:xfrm>
            <a:off x="664949" y="5353205"/>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Store Front End</a:t>
            </a:r>
            <a:endParaRPr lang="en-US" sz="2800" dirty="0">
              <a:gradFill>
                <a:gsLst>
                  <a:gs pos="0">
                    <a:srgbClr val="FFFFFF"/>
                  </a:gs>
                  <a:gs pos="100000">
                    <a:srgbClr val="FFFFFF"/>
                  </a:gs>
                </a:gsLst>
                <a:lin ang="5400000" scaled="0"/>
              </a:gradFill>
            </a:endParaRPr>
          </a:p>
        </p:txBody>
      </p:sp>
      <p:sp>
        <p:nvSpPr>
          <p:cNvPr id="23" name="TextBox 22"/>
          <p:cNvSpPr txBox="1"/>
          <p:nvPr/>
        </p:nvSpPr>
        <p:spPr>
          <a:xfrm>
            <a:off x="8703318" y="5353205"/>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Shipping Service</a:t>
            </a:r>
            <a:endParaRPr lang="en-US" sz="2800" dirty="0">
              <a:gradFill>
                <a:gsLst>
                  <a:gs pos="0">
                    <a:srgbClr val="FFFFFF"/>
                  </a:gs>
                  <a:gs pos="100000">
                    <a:srgbClr val="FFFFFF"/>
                  </a:gs>
                </a:gsLst>
                <a:lin ang="5400000" scaled="0"/>
              </a:gradFill>
            </a:endParaRPr>
          </a:p>
        </p:txBody>
      </p:sp>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7278" y="2073435"/>
            <a:ext cx="1040086" cy="662709"/>
          </a:xfrm>
          <a:prstGeom prst="rect">
            <a:avLst/>
          </a:prstGeom>
        </p:spPr>
      </p:pic>
      <p:sp>
        <p:nvSpPr>
          <p:cNvPr id="28" name="TextBox 27"/>
          <p:cNvSpPr txBox="1"/>
          <p:nvPr/>
        </p:nvSpPr>
        <p:spPr>
          <a:xfrm>
            <a:off x="8873824" y="1832333"/>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Drivers</a:t>
            </a:r>
            <a:endParaRPr lang="en-US" sz="1800" dirty="0">
              <a:gradFill>
                <a:gsLst>
                  <a:gs pos="0">
                    <a:srgbClr val="FFFFFF"/>
                  </a:gs>
                  <a:gs pos="100000">
                    <a:srgbClr val="FFFFFF"/>
                  </a:gs>
                </a:gsLst>
                <a:lin ang="5400000" scaled="0"/>
              </a:gradFill>
            </a:endParaRPr>
          </a:p>
        </p:txBody>
      </p:sp>
      <p:sp>
        <p:nvSpPr>
          <p:cNvPr id="29" name="TextBox 28"/>
          <p:cNvSpPr txBox="1"/>
          <p:nvPr/>
        </p:nvSpPr>
        <p:spPr>
          <a:xfrm>
            <a:off x="8873824" y="4874472"/>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Tracking</a:t>
            </a:r>
            <a:endParaRPr lang="en-US" sz="1800" dirty="0">
              <a:gradFill>
                <a:gsLst>
                  <a:gs pos="0">
                    <a:srgbClr val="FFFFFF"/>
                  </a:gs>
                  <a:gs pos="100000">
                    <a:srgbClr val="FFFFFF"/>
                  </a:gs>
                </a:gsLst>
                <a:lin ang="5400000" scaled="0"/>
              </a:gradFill>
            </a:endParaRPr>
          </a:p>
        </p:txBody>
      </p:sp>
      <p:pic>
        <p:nvPicPr>
          <p:cNvPr id="30" name="Picture 29"/>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414075" y="3540408"/>
            <a:ext cx="961309" cy="961309"/>
          </a:xfrm>
          <a:prstGeom prst="rect">
            <a:avLst/>
          </a:prstGeom>
        </p:spPr>
      </p:pic>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18963" y="4682216"/>
            <a:ext cx="614015" cy="512331"/>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68632" y="1008200"/>
            <a:ext cx="512331" cy="614015"/>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4212" y="2286000"/>
            <a:ext cx="512331" cy="614015"/>
          </a:xfrm>
          <a:prstGeom prst="rect">
            <a:avLst/>
          </a:prstGeom>
        </p:spPr>
      </p:pic>
    </p:spTree>
    <p:extLst>
      <p:ext uri="{BB962C8B-B14F-4D97-AF65-F5344CB8AC3E}">
        <p14:creationId xmlns:p14="http://schemas.microsoft.com/office/powerpoint/2010/main" val="295714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p:tgtEl>
                                          <p:spTgt spid="45"/>
                                        </p:tgtEl>
                                        <p:attrNameLst>
                                          <p:attrName>ppt_y</p:attrName>
                                        </p:attrNameLst>
                                      </p:cBhvr>
                                      <p:tavLst>
                                        <p:tav tm="0">
                                          <p:val>
                                            <p:strVal val="#ppt_y+#ppt_h*1.125000"/>
                                          </p:val>
                                        </p:tav>
                                        <p:tav tm="100000">
                                          <p:val>
                                            <p:strVal val="#ppt_y"/>
                                          </p:val>
                                        </p:tav>
                                      </p:tavLst>
                                    </p:anim>
                                    <p:animEffect transition="in" filter="wipe(up)">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childTnLst>
                          </p:cTn>
                        </p:par>
                        <p:par>
                          <p:cTn id="18" fill="hold">
                            <p:stCondLst>
                              <p:cond delay="500"/>
                            </p:stCondLst>
                            <p:childTnLst>
                              <p:par>
                                <p:cTn id="19" presetID="12" presetClass="entr" presetSubtype="2"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p:tgtEl>
                                          <p:spTgt spid="44"/>
                                        </p:tgtEl>
                                        <p:attrNameLst>
                                          <p:attrName>ppt_x</p:attrName>
                                        </p:attrNameLst>
                                      </p:cBhvr>
                                      <p:tavLst>
                                        <p:tav tm="0">
                                          <p:val>
                                            <p:strVal val="#ppt_x+#ppt_w*1.125000"/>
                                          </p:val>
                                        </p:tav>
                                        <p:tav tm="100000">
                                          <p:val>
                                            <p:strVal val="#ppt_x"/>
                                          </p:val>
                                        </p:tav>
                                      </p:tavLst>
                                    </p:anim>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childTnLst>
                          </p:cTn>
                        </p:par>
                        <p:par>
                          <p:cTn id="28" fill="hold">
                            <p:stCondLst>
                              <p:cond delay="500"/>
                            </p:stCondLst>
                            <p:childTnLst>
                              <p:par>
                                <p:cTn id="29" presetID="12" presetClass="entr" presetSubtype="4"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p:tgtEl>
                                          <p:spTgt spid="22"/>
                                        </p:tgtEl>
                                        <p:attrNameLst>
                                          <p:attrName>ppt_y</p:attrName>
                                        </p:attrNameLst>
                                      </p:cBhvr>
                                      <p:tavLst>
                                        <p:tav tm="0">
                                          <p:val>
                                            <p:strVal val="#ppt_y+#ppt_h*1.125000"/>
                                          </p:val>
                                        </p:tav>
                                        <p:tav tm="100000">
                                          <p:val>
                                            <p:strVal val="#ppt_y"/>
                                          </p:val>
                                        </p:tav>
                                      </p:tavLst>
                                    </p:anim>
                                    <p:animEffect transition="in" filter="wipe(up)">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085076" y="1622215"/>
            <a:ext cx="3761936" cy="4623840"/>
            <a:chOff x="4085076" y="1622215"/>
            <a:chExt cx="3761936" cy="4623840"/>
          </a:xfrm>
        </p:grpSpPr>
        <p:cxnSp>
          <p:nvCxnSpPr>
            <p:cNvPr id="26" name="Straight Connector 25"/>
            <p:cNvCxnSpPr/>
            <p:nvPr/>
          </p:nvCxnSpPr>
          <p:spPr>
            <a:xfrm>
              <a:off x="7847012" y="1622215"/>
              <a:ext cx="0" cy="4623840"/>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085076" y="1622215"/>
              <a:ext cx="0" cy="4623840"/>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grpSp>
      <p:sp>
        <p:nvSpPr>
          <p:cNvPr id="7" name="U-Turn Arrow 6"/>
          <p:cNvSpPr/>
          <p:nvPr/>
        </p:nvSpPr>
        <p:spPr bwMode="auto">
          <a:xfrm rot="5400000" flipH="1">
            <a:off x="10453120" y="2625822"/>
            <a:ext cx="2085665" cy="1051409"/>
          </a:xfrm>
          <a:prstGeom prst="uturnArrow">
            <a:avLst>
              <a:gd name="adj1" fmla="val 15696"/>
              <a:gd name="adj2" fmla="val 17984"/>
              <a:gd name="adj3" fmla="val 19799"/>
              <a:gd name="adj4" fmla="val 36000"/>
              <a:gd name="adj5" fmla="val 83916"/>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Title 3"/>
          <p:cNvSpPr>
            <a:spLocks noGrp="1"/>
          </p:cNvSpPr>
          <p:nvPr>
            <p:ph type="title"/>
          </p:nvPr>
        </p:nvSpPr>
        <p:spPr>
          <a:xfrm>
            <a:off x="609441" y="482600"/>
            <a:ext cx="10969943" cy="886397"/>
          </a:xfrm>
        </p:spPr>
        <p:txBody>
          <a:bodyPr/>
          <a:lstStyle/>
          <a:p>
            <a:r>
              <a:rPr lang="en-US" sz="6400" dirty="0" smtClean="0"/>
              <a:t>Loosely Coupled</a:t>
            </a:r>
            <a:endParaRPr lang="en-US" sz="6400" dirty="0"/>
          </a:p>
        </p:txBody>
      </p:sp>
      <p:grpSp>
        <p:nvGrpSpPr>
          <p:cNvPr id="50" name="Group 49"/>
          <p:cNvGrpSpPr/>
          <p:nvPr/>
        </p:nvGrpSpPr>
        <p:grpSpPr>
          <a:xfrm>
            <a:off x="664949" y="2975364"/>
            <a:ext cx="2615878" cy="2722551"/>
            <a:chOff x="664949" y="2975364"/>
            <a:chExt cx="2615878" cy="2722551"/>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296" y="2975364"/>
              <a:ext cx="2520672" cy="2220506"/>
            </a:xfrm>
            <a:prstGeom prst="rect">
              <a:avLst/>
            </a:prstGeom>
          </p:spPr>
        </p:pic>
        <p:sp>
          <p:nvSpPr>
            <p:cNvPr id="21" name="TextBox 20"/>
            <p:cNvSpPr txBox="1"/>
            <p:nvPr/>
          </p:nvSpPr>
          <p:spPr>
            <a:xfrm>
              <a:off x="664949" y="5353205"/>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Store Front End</a:t>
              </a:r>
              <a:endParaRPr lang="en-US" sz="2800" dirty="0">
                <a:gradFill>
                  <a:gsLst>
                    <a:gs pos="0">
                      <a:srgbClr val="FFFFFF"/>
                    </a:gs>
                    <a:gs pos="100000">
                      <a:srgbClr val="FFFFFF"/>
                    </a:gs>
                  </a:gsLst>
                  <a:lin ang="5400000" scaled="0"/>
                </a:gradFill>
              </a:endParaRPr>
            </a:p>
          </p:txBody>
        </p:sp>
      </p:grpSp>
      <p:grpSp>
        <p:nvGrpSpPr>
          <p:cNvPr id="52" name="Group 51"/>
          <p:cNvGrpSpPr/>
          <p:nvPr/>
        </p:nvGrpSpPr>
        <p:grpSpPr>
          <a:xfrm>
            <a:off x="8744295" y="1726645"/>
            <a:ext cx="2227027" cy="1113514"/>
            <a:chOff x="8744295" y="1726645"/>
            <a:chExt cx="2227027" cy="1113514"/>
          </a:xfrm>
        </p:grpSpPr>
        <p:sp>
          <p:nvSpPr>
            <p:cNvPr id="20" name="Rectangle 19"/>
            <p:cNvSpPr/>
            <p:nvPr/>
          </p:nvSpPr>
          <p:spPr bwMode="auto">
            <a:xfrm>
              <a:off x="8744295" y="1726645"/>
              <a:ext cx="2227027" cy="111351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67278" y="2073435"/>
              <a:ext cx="1040086" cy="662709"/>
            </a:xfrm>
            <a:prstGeom prst="rect">
              <a:avLst/>
            </a:prstGeom>
          </p:spPr>
        </p:pic>
        <p:sp>
          <p:nvSpPr>
            <p:cNvPr id="28" name="TextBox 27"/>
            <p:cNvSpPr txBox="1"/>
            <p:nvPr/>
          </p:nvSpPr>
          <p:spPr>
            <a:xfrm>
              <a:off x="8873824" y="1832333"/>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Drivers</a:t>
              </a:r>
              <a:endParaRPr lang="en-US" sz="1800" dirty="0">
                <a:gradFill>
                  <a:gsLst>
                    <a:gs pos="0">
                      <a:srgbClr val="FFFFFF"/>
                    </a:gs>
                    <a:gs pos="100000">
                      <a:srgbClr val="FFFFFF"/>
                    </a:gs>
                  </a:gsLst>
                  <a:lin ang="5400000" scaled="0"/>
                </a:gradFill>
              </a:endParaRPr>
            </a:p>
          </p:txBody>
        </p:sp>
      </p:grpSp>
      <p:grpSp>
        <p:nvGrpSpPr>
          <p:cNvPr id="51" name="Group 50"/>
          <p:cNvGrpSpPr/>
          <p:nvPr/>
        </p:nvGrpSpPr>
        <p:grpSpPr>
          <a:xfrm>
            <a:off x="8703318" y="2975363"/>
            <a:ext cx="2615878" cy="2722552"/>
            <a:chOff x="8703318" y="2975363"/>
            <a:chExt cx="2615878" cy="2722552"/>
          </a:xfrm>
        </p:grpSpPr>
        <p:sp>
          <p:nvSpPr>
            <p:cNvPr id="3" name="Rectangle 2"/>
            <p:cNvSpPr/>
            <p:nvPr/>
          </p:nvSpPr>
          <p:spPr bwMode="auto">
            <a:xfrm>
              <a:off x="8744295" y="2975363"/>
              <a:ext cx="2227027" cy="222702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3" name="TextBox 22"/>
            <p:cNvSpPr txBox="1"/>
            <p:nvPr/>
          </p:nvSpPr>
          <p:spPr>
            <a:xfrm>
              <a:off x="8703318" y="5353205"/>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Shipping Service</a:t>
              </a:r>
              <a:endParaRPr lang="en-US" sz="2800" dirty="0">
                <a:gradFill>
                  <a:gsLst>
                    <a:gs pos="0">
                      <a:srgbClr val="FFFFFF"/>
                    </a:gs>
                    <a:gs pos="100000">
                      <a:srgbClr val="FFFFFF"/>
                    </a:gs>
                  </a:gsLst>
                  <a:lin ang="5400000" scaled="0"/>
                </a:gradFill>
              </a:endParaRPr>
            </a:p>
          </p:txBody>
        </p:sp>
        <p:sp>
          <p:nvSpPr>
            <p:cNvPr id="29" name="TextBox 28"/>
            <p:cNvSpPr txBox="1"/>
            <p:nvPr/>
          </p:nvSpPr>
          <p:spPr>
            <a:xfrm>
              <a:off x="8873824" y="4874472"/>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Tracking</a:t>
              </a:r>
              <a:endParaRPr lang="en-US" sz="1800" dirty="0">
                <a:gradFill>
                  <a:gsLst>
                    <a:gs pos="0">
                      <a:srgbClr val="FFFFFF"/>
                    </a:gs>
                    <a:gs pos="100000">
                      <a:srgbClr val="FFFFFF"/>
                    </a:gs>
                  </a:gsLst>
                  <a:lin ang="5400000" scaled="0"/>
                </a:gradFill>
              </a:endParaRPr>
            </a:p>
          </p:txBody>
        </p:sp>
        <p:pic>
          <p:nvPicPr>
            <p:cNvPr id="30" name="Picture 29"/>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414075" y="3540408"/>
              <a:ext cx="961309" cy="961309"/>
            </a:xfrm>
            <a:prstGeom prst="rect">
              <a:avLst/>
            </a:prstGeom>
          </p:spPr>
        </p:pic>
      </p:grpSp>
      <p:grpSp>
        <p:nvGrpSpPr>
          <p:cNvPr id="5" name="Group 4"/>
          <p:cNvGrpSpPr/>
          <p:nvPr/>
        </p:nvGrpSpPr>
        <p:grpSpPr>
          <a:xfrm>
            <a:off x="4862966" y="2975363"/>
            <a:ext cx="2615878" cy="2722552"/>
            <a:chOff x="4933306" y="2975363"/>
            <a:chExt cx="2615878" cy="2722552"/>
          </a:xfrm>
        </p:grpSpPr>
        <p:sp>
          <p:nvSpPr>
            <p:cNvPr id="17" name="TextBox 16"/>
            <p:cNvSpPr txBox="1"/>
            <p:nvPr/>
          </p:nvSpPr>
          <p:spPr>
            <a:xfrm>
              <a:off x="4933306" y="5353205"/>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Order Queue</a:t>
              </a:r>
              <a:endParaRPr lang="en-US" sz="2800" dirty="0">
                <a:gradFill>
                  <a:gsLst>
                    <a:gs pos="0">
                      <a:srgbClr val="FFFFFF"/>
                    </a:gs>
                    <a:gs pos="100000">
                      <a:srgbClr val="FFFFFF"/>
                    </a:gs>
                  </a:gsLst>
                  <a:lin ang="5400000" scaled="0"/>
                </a:gradFill>
              </a:endParaRPr>
            </a:p>
          </p:txBody>
        </p:sp>
        <p:sp>
          <p:nvSpPr>
            <p:cNvPr id="18" name="Rectangle 17"/>
            <p:cNvSpPr/>
            <p:nvPr/>
          </p:nvSpPr>
          <p:spPr bwMode="auto">
            <a:xfrm>
              <a:off x="4960465" y="2975363"/>
              <a:ext cx="2227027" cy="222702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745457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fade">
                                      <p:cBhvr>
                                        <p:cTn id="11" dur="500"/>
                                        <p:tgtEl>
                                          <p:spTgt spid="5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par>
                          <p:cTn id="25" fill="hold">
                            <p:stCondLst>
                              <p:cond delay="1000"/>
                            </p:stCondLst>
                            <p:childTnLst>
                              <p:par>
                                <p:cTn id="26" presetID="22" presetClass="entr" presetSubtype="4" fill="hold" grpId="0" nodeType="afterEffect">
                                  <p:stCondLst>
                                    <p:cond delay="25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8744295" y="2975363"/>
            <a:ext cx="2227027" cy="222702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 name="Rectangle 19"/>
          <p:cNvSpPr/>
          <p:nvPr/>
        </p:nvSpPr>
        <p:spPr bwMode="auto">
          <a:xfrm>
            <a:off x="8744295" y="1726645"/>
            <a:ext cx="2227027" cy="111351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47" name="Straight Connector 46"/>
          <p:cNvCxnSpPr/>
          <p:nvPr/>
        </p:nvCxnSpPr>
        <p:spPr>
          <a:xfrm>
            <a:off x="7847012" y="1622215"/>
            <a:ext cx="0" cy="4623840"/>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085076" y="1622215"/>
            <a:ext cx="0" cy="4623840"/>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sp>
        <p:nvSpPr>
          <p:cNvPr id="49" name="Down Arrow 48"/>
          <p:cNvSpPr/>
          <p:nvPr/>
        </p:nvSpPr>
        <p:spPr bwMode="auto">
          <a:xfrm rot="16200000">
            <a:off x="3839659" y="3290785"/>
            <a:ext cx="353327" cy="1589658"/>
          </a:xfrm>
          <a:prstGeom prst="downArrow">
            <a:avLst>
              <a:gd name="adj1" fmla="val 42122"/>
              <a:gd name="adj2" fmla="val 62085"/>
            </a:avLst>
          </a:pr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0" name="Down Arrow 49"/>
          <p:cNvSpPr/>
          <p:nvPr/>
        </p:nvSpPr>
        <p:spPr bwMode="auto">
          <a:xfrm rot="16200000">
            <a:off x="7726852" y="3301106"/>
            <a:ext cx="353327" cy="1569015"/>
          </a:xfrm>
          <a:prstGeom prst="downArrow">
            <a:avLst>
              <a:gd name="adj1" fmla="val 42122"/>
              <a:gd name="adj2" fmla="val 62085"/>
            </a:avLst>
          </a:pr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U-Turn Arrow 6"/>
          <p:cNvSpPr/>
          <p:nvPr/>
        </p:nvSpPr>
        <p:spPr bwMode="auto">
          <a:xfrm rot="5400000" flipH="1">
            <a:off x="10453120" y="2625822"/>
            <a:ext cx="2085665" cy="1051409"/>
          </a:xfrm>
          <a:prstGeom prst="uturnArrow">
            <a:avLst>
              <a:gd name="adj1" fmla="val 15696"/>
              <a:gd name="adj2" fmla="val 17984"/>
              <a:gd name="adj3" fmla="val 19799"/>
              <a:gd name="adj4" fmla="val 36000"/>
              <a:gd name="adj5" fmla="val 83916"/>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Title 3"/>
          <p:cNvSpPr>
            <a:spLocks noGrp="1"/>
          </p:cNvSpPr>
          <p:nvPr>
            <p:ph type="title"/>
          </p:nvPr>
        </p:nvSpPr>
        <p:spPr>
          <a:xfrm>
            <a:off x="609441" y="482600"/>
            <a:ext cx="10969943" cy="886397"/>
          </a:xfrm>
        </p:spPr>
        <p:txBody>
          <a:bodyPr/>
          <a:lstStyle/>
          <a:p>
            <a:r>
              <a:rPr lang="en-US" sz="6400" dirty="0" smtClean="0"/>
              <a:t>Loosely </a:t>
            </a:r>
            <a:r>
              <a:rPr lang="en-US" sz="6400" dirty="0"/>
              <a:t>Coupled</a:t>
            </a:r>
          </a:p>
        </p:txBody>
      </p:sp>
      <p:sp>
        <p:nvSpPr>
          <p:cNvPr id="21" name="TextBox 20"/>
          <p:cNvSpPr txBox="1"/>
          <p:nvPr/>
        </p:nvSpPr>
        <p:spPr>
          <a:xfrm>
            <a:off x="664949" y="5353205"/>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Store Front End</a:t>
            </a:r>
            <a:endParaRPr lang="en-US" sz="2800" dirty="0">
              <a:gradFill>
                <a:gsLst>
                  <a:gs pos="0">
                    <a:srgbClr val="FFFFFF"/>
                  </a:gs>
                  <a:gs pos="100000">
                    <a:srgbClr val="FFFFFF"/>
                  </a:gs>
                </a:gsLst>
                <a:lin ang="5400000" scaled="0"/>
              </a:gradFill>
            </a:endParaRPr>
          </a:p>
        </p:txBody>
      </p:sp>
      <p:sp>
        <p:nvSpPr>
          <p:cNvPr id="22" name="TextBox 21"/>
          <p:cNvSpPr txBox="1"/>
          <p:nvPr/>
        </p:nvSpPr>
        <p:spPr>
          <a:xfrm>
            <a:off x="4862966" y="5353205"/>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Order Queue</a:t>
            </a:r>
            <a:endParaRPr lang="en-US" sz="2800" dirty="0">
              <a:gradFill>
                <a:gsLst>
                  <a:gs pos="0">
                    <a:srgbClr val="FFFFFF"/>
                  </a:gs>
                  <a:gs pos="100000">
                    <a:srgbClr val="FFFFFF"/>
                  </a:gs>
                </a:gsLst>
                <a:lin ang="5400000" scaled="0"/>
              </a:gradFill>
            </a:endParaRPr>
          </a:p>
        </p:txBody>
      </p:sp>
      <p:sp>
        <p:nvSpPr>
          <p:cNvPr id="23" name="TextBox 22"/>
          <p:cNvSpPr txBox="1"/>
          <p:nvPr/>
        </p:nvSpPr>
        <p:spPr>
          <a:xfrm>
            <a:off x="8703318" y="5353205"/>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Shipping Service</a:t>
            </a:r>
            <a:endParaRPr lang="en-US" sz="2800" dirty="0">
              <a:gradFill>
                <a:gsLst>
                  <a:gs pos="0">
                    <a:srgbClr val="FFFFFF"/>
                  </a:gs>
                  <a:gs pos="100000">
                    <a:srgbClr val="FFFFFF"/>
                  </a:gs>
                </a:gsLst>
                <a:lin ang="5400000" scaled="0"/>
              </a:gradFill>
            </a:endParaRPr>
          </a:p>
        </p:txBody>
      </p:sp>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7278" y="2073435"/>
            <a:ext cx="1040086" cy="662709"/>
          </a:xfrm>
          <a:prstGeom prst="rect">
            <a:avLst/>
          </a:prstGeom>
        </p:spPr>
      </p:pic>
      <p:sp>
        <p:nvSpPr>
          <p:cNvPr id="28" name="TextBox 27"/>
          <p:cNvSpPr txBox="1"/>
          <p:nvPr/>
        </p:nvSpPr>
        <p:spPr>
          <a:xfrm>
            <a:off x="8873824" y="1832333"/>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Drivers</a:t>
            </a:r>
            <a:endParaRPr lang="en-US" sz="1800" dirty="0">
              <a:gradFill>
                <a:gsLst>
                  <a:gs pos="0">
                    <a:srgbClr val="FFFFFF"/>
                  </a:gs>
                  <a:gs pos="100000">
                    <a:srgbClr val="FFFFFF"/>
                  </a:gs>
                </a:gsLst>
                <a:lin ang="5400000" scaled="0"/>
              </a:gradFill>
            </a:endParaRPr>
          </a:p>
        </p:txBody>
      </p:sp>
      <p:sp>
        <p:nvSpPr>
          <p:cNvPr id="29" name="TextBox 28"/>
          <p:cNvSpPr txBox="1"/>
          <p:nvPr/>
        </p:nvSpPr>
        <p:spPr>
          <a:xfrm>
            <a:off x="8873824" y="4874472"/>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Tracking</a:t>
            </a:r>
            <a:endParaRPr lang="en-US" sz="1800" dirty="0">
              <a:gradFill>
                <a:gsLst>
                  <a:gs pos="0">
                    <a:srgbClr val="FFFFFF"/>
                  </a:gs>
                  <a:gs pos="100000">
                    <a:srgbClr val="FFFFFF"/>
                  </a:gs>
                </a:gsLst>
                <a:lin ang="5400000" scaled="0"/>
              </a:gradFill>
            </a:endParaRPr>
          </a:p>
        </p:txBody>
      </p:sp>
      <p:pic>
        <p:nvPicPr>
          <p:cNvPr id="30" name="Picture 29"/>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414075" y="3540408"/>
            <a:ext cx="961309" cy="961309"/>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6296" y="2975364"/>
            <a:ext cx="2520672" cy="2220506"/>
          </a:xfrm>
          <a:prstGeom prst="rect">
            <a:avLst/>
          </a:prstGeom>
        </p:spPr>
      </p:pic>
      <p:sp>
        <p:nvSpPr>
          <p:cNvPr id="32" name="Rectangle 31"/>
          <p:cNvSpPr/>
          <p:nvPr/>
        </p:nvSpPr>
        <p:spPr bwMode="auto">
          <a:xfrm>
            <a:off x="4890125" y="2975363"/>
            <a:ext cx="2227027" cy="222702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53461" y="3641697"/>
            <a:ext cx="838853" cy="873806"/>
          </a:xfrm>
          <a:prstGeom prst="rect">
            <a:avLst/>
          </a:prstGeom>
        </p:spPr>
      </p:pic>
    </p:spTree>
    <p:extLst>
      <p:ext uri="{BB962C8B-B14F-4D97-AF65-F5344CB8AC3E}">
        <p14:creationId xmlns:p14="http://schemas.microsoft.com/office/powerpoint/2010/main" val="1795037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12" presetClass="entr" presetSubtype="8" fill="hold" grpId="0" nodeType="afterEffect">
                                  <p:stCondLst>
                                    <p:cond delay="50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p:tgtEl>
                                          <p:spTgt spid="49"/>
                                        </p:tgtEl>
                                        <p:attrNameLst>
                                          <p:attrName>ppt_x</p:attrName>
                                        </p:attrNameLst>
                                      </p:cBhvr>
                                      <p:tavLst>
                                        <p:tav tm="0">
                                          <p:val>
                                            <p:strVal val="#ppt_x-#ppt_w*1.125000"/>
                                          </p:val>
                                        </p:tav>
                                        <p:tav tm="100000">
                                          <p:val>
                                            <p:strVal val="#ppt_x"/>
                                          </p:val>
                                        </p:tav>
                                      </p:tavLst>
                                    </p:anim>
                                    <p:animEffect transition="in" filter="wipe(right)">
                                      <p:cBhvr>
                                        <p:cTn id="12" dur="500"/>
                                        <p:tgtEl>
                                          <p:spTgt spid="49"/>
                                        </p:tgtEl>
                                      </p:cBhvr>
                                    </p:animEffect>
                                  </p:childTnLst>
                                </p:cTn>
                              </p:par>
                            </p:childTnLst>
                          </p:cTn>
                        </p:par>
                        <p:par>
                          <p:cTn id="13" fill="hold">
                            <p:stCondLst>
                              <p:cond delay="1500"/>
                            </p:stCondLst>
                            <p:childTnLst>
                              <p:par>
                                <p:cTn id="14" presetID="42" presetClass="path" presetSubtype="0" accel="50000" decel="50000" fill="hold" nodeType="afterEffect">
                                  <p:stCondLst>
                                    <p:cond delay="0"/>
                                  </p:stCondLst>
                                  <p:childTnLst>
                                    <p:animMotion origin="layout" path="M -3.29859E-6 4.07407E-6 L 0.32687 -0.00024 " pathEditMode="relative" rAng="0" ptsTypes="AA">
                                      <p:cBhvr>
                                        <p:cTn id="15" dur="2000" fill="hold"/>
                                        <p:tgtEl>
                                          <p:spTgt spid="43"/>
                                        </p:tgtEl>
                                        <p:attrNameLst>
                                          <p:attrName>ppt_x</p:attrName>
                                          <p:attrName>ppt_y</p:attrName>
                                        </p:attrNameLst>
                                      </p:cBhvr>
                                      <p:rCtr x="16337" y="-23"/>
                                    </p:animMotion>
                                  </p:childTnLst>
                                </p:cTn>
                              </p:par>
                            </p:childTnLst>
                          </p:cTn>
                        </p:par>
                        <p:par>
                          <p:cTn id="16" fill="hold">
                            <p:stCondLst>
                              <p:cond delay="3500"/>
                            </p:stCondLst>
                            <p:childTnLst>
                              <p:par>
                                <p:cTn id="17" presetID="10" presetClass="exit" presetSubtype="0" fill="hold" grpId="1" nodeType="afterEffect">
                                  <p:stCondLst>
                                    <p:cond delay="0"/>
                                  </p:stCondLst>
                                  <p:childTnLst>
                                    <p:animEffect transition="out" filter="fade">
                                      <p:cBhvr>
                                        <p:cTn id="18" dur="500"/>
                                        <p:tgtEl>
                                          <p:spTgt spid="49"/>
                                        </p:tgtEl>
                                      </p:cBhvr>
                                    </p:animEffect>
                                    <p:set>
                                      <p:cBhvr>
                                        <p:cTn id="19" dur="1" fill="hold">
                                          <p:stCondLst>
                                            <p:cond delay="499"/>
                                          </p:stCondLst>
                                        </p:cTn>
                                        <p:tgtEl>
                                          <p:spTgt spid="49"/>
                                        </p:tgtEl>
                                        <p:attrNameLst>
                                          <p:attrName>style.visibility</p:attrName>
                                        </p:attrNameLst>
                                      </p:cBhvr>
                                      <p:to>
                                        <p:strVal val="hidden"/>
                                      </p:to>
                                    </p:set>
                                  </p:childTnLst>
                                </p:cTn>
                              </p:par>
                            </p:childTnLst>
                          </p:cTn>
                        </p:par>
                        <p:par>
                          <p:cTn id="20" fill="hold">
                            <p:stCondLst>
                              <p:cond delay="4000"/>
                            </p:stCondLst>
                            <p:childTnLst>
                              <p:par>
                                <p:cTn id="21" presetID="12" presetClass="entr" presetSubtype="8" fill="hold" grpId="0" nodeType="afterEffect">
                                  <p:stCondLst>
                                    <p:cond delay="25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p:tgtEl>
                                          <p:spTgt spid="50"/>
                                        </p:tgtEl>
                                        <p:attrNameLst>
                                          <p:attrName>ppt_x</p:attrName>
                                        </p:attrNameLst>
                                      </p:cBhvr>
                                      <p:tavLst>
                                        <p:tav tm="0">
                                          <p:val>
                                            <p:strVal val="#ppt_x-#ppt_w*1.125000"/>
                                          </p:val>
                                        </p:tav>
                                        <p:tav tm="100000">
                                          <p:val>
                                            <p:strVal val="#ppt_x"/>
                                          </p:val>
                                        </p:tav>
                                      </p:tavLst>
                                    </p:anim>
                                    <p:animEffect transition="in" filter="wipe(right)">
                                      <p:cBhvr>
                                        <p:cTn id="24" dur="500"/>
                                        <p:tgtEl>
                                          <p:spTgt spid="50"/>
                                        </p:tgtEl>
                                      </p:cBhvr>
                                    </p:animEffect>
                                  </p:childTnLst>
                                </p:cTn>
                              </p:par>
                            </p:childTnLst>
                          </p:cTn>
                        </p:par>
                        <p:par>
                          <p:cTn id="25" fill="hold">
                            <p:stCondLst>
                              <p:cond delay="4750"/>
                            </p:stCondLst>
                            <p:childTnLst>
                              <p:par>
                                <p:cTn id="26" presetID="63" presetClass="path" presetSubtype="0" accel="50000" decel="50000" fill="hold" nodeType="afterEffect">
                                  <p:stCondLst>
                                    <p:cond delay="0"/>
                                  </p:stCondLst>
                                  <p:childTnLst>
                                    <p:animMotion origin="layout" path="M 0.32682 -0.00023 L 0.64935 -0.00023 " pathEditMode="relative" rAng="0" ptsTypes="AA">
                                      <p:cBhvr>
                                        <p:cTn id="27" dur="2000" fill="hold"/>
                                        <p:tgtEl>
                                          <p:spTgt spid="43"/>
                                        </p:tgtEl>
                                        <p:attrNameLst>
                                          <p:attrName>ppt_x</p:attrName>
                                          <p:attrName>ppt_y</p:attrName>
                                        </p:attrNameLst>
                                      </p:cBhvr>
                                      <p:rCtr x="16120" y="0"/>
                                    </p:animMotion>
                                  </p:childTnLst>
                                </p:cTn>
                              </p:par>
                              <p:par>
                                <p:cTn id="28" presetID="10" presetClass="exit" presetSubtype="0" fill="hold" nodeType="withEffect">
                                  <p:stCondLst>
                                    <p:cond delay="1500"/>
                                  </p:stCondLst>
                                  <p:childTnLst>
                                    <p:animEffect transition="out" filter="fade">
                                      <p:cBhvr>
                                        <p:cTn id="29" dur="500"/>
                                        <p:tgtEl>
                                          <p:spTgt spid="43"/>
                                        </p:tgtEl>
                                      </p:cBhvr>
                                    </p:animEffect>
                                    <p:set>
                                      <p:cBhvr>
                                        <p:cTn id="30" dur="1" fill="hold">
                                          <p:stCondLst>
                                            <p:cond delay="499"/>
                                          </p:stCondLst>
                                        </p:cTn>
                                        <p:tgtEl>
                                          <p:spTgt spid="43"/>
                                        </p:tgtEl>
                                        <p:attrNameLst>
                                          <p:attrName>style.visibility</p:attrName>
                                        </p:attrNameLst>
                                      </p:cBhvr>
                                      <p:to>
                                        <p:strVal val="hidden"/>
                                      </p:to>
                                    </p:set>
                                  </p:childTnLst>
                                </p:cTn>
                              </p:par>
                            </p:childTnLst>
                          </p:cTn>
                        </p:par>
                        <p:par>
                          <p:cTn id="31" fill="hold">
                            <p:stCondLst>
                              <p:cond delay="6750"/>
                            </p:stCondLst>
                            <p:childTnLst>
                              <p:par>
                                <p:cTn id="32" presetID="10" presetClass="exit" presetSubtype="0" fill="hold" grpId="1" nodeType="afterEffect">
                                  <p:stCondLst>
                                    <p:cond delay="0"/>
                                  </p:stCondLst>
                                  <p:childTnLst>
                                    <p:animEffect transition="out" filter="fade">
                                      <p:cBhvr>
                                        <p:cTn id="33" dur="500"/>
                                        <p:tgtEl>
                                          <p:spTgt spid="50"/>
                                        </p:tgtEl>
                                      </p:cBhvr>
                                    </p:animEffect>
                                    <p:set>
                                      <p:cBhvr>
                                        <p:cTn id="34"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50" grpId="0" animBg="1"/>
      <p:bldP spid="50"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p:cNvCxnSpPr/>
          <p:nvPr/>
        </p:nvCxnSpPr>
        <p:spPr>
          <a:xfrm>
            <a:off x="7847012" y="1622215"/>
            <a:ext cx="0" cy="4623840"/>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085076" y="1622215"/>
            <a:ext cx="0" cy="4623840"/>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sp>
        <p:nvSpPr>
          <p:cNvPr id="49" name="Down Arrow 48"/>
          <p:cNvSpPr/>
          <p:nvPr/>
        </p:nvSpPr>
        <p:spPr bwMode="auto">
          <a:xfrm rot="16200000">
            <a:off x="3839659" y="3290785"/>
            <a:ext cx="353327" cy="1589658"/>
          </a:xfrm>
          <a:prstGeom prst="downArrow">
            <a:avLst>
              <a:gd name="adj1" fmla="val 42122"/>
              <a:gd name="adj2" fmla="val 62085"/>
            </a:avLst>
          </a:pr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0" name="Down Arrow 49"/>
          <p:cNvSpPr/>
          <p:nvPr/>
        </p:nvSpPr>
        <p:spPr bwMode="auto">
          <a:xfrm rot="16200000">
            <a:off x="7726852" y="3301106"/>
            <a:ext cx="353327" cy="1569015"/>
          </a:xfrm>
          <a:prstGeom prst="downArrow">
            <a:avLst>
              <a:gd name="adj1" fmla="val 42122"/>
              <a:gd name="adj2" fmla="val 62085"/>
            </a:avLst>
          </a:pr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296" y="2975363"/>
            <a:ext cx="2520673" cy="2220507"/>
          </a:xfrm>
          <a:prstGeom prst="rect">
            <a:avLst/>
          </a:prstGeom>
        </p:spPr>
      </p:pic>
      <p:sp>
        <p:nvSpPr>
          <p:cNvPr id="7" name="U-Turn Arrow 6"/>
          <p:cNvSpPr/>
          <p:nvPr/>
        </p:nvSpPr>
        <p:spPr bwMode="auto">
          <a:xfrm rot="5400000" flipH="1">
            <a:off x="10453120" y="2625822"/>
            <a:ext cx="2085665" cy="1051409"/>
          </a:xfrm>
          <a:prstGeom prst="uturnArrow">
            <a:avLst>
              <a:gd name="adj1" fmla="val 15696"/>
              <a:gd name="adj2" fmla="val 17984"/>
              <a:gd name="adj3" fmla="val 19799"/>
              <a:gd name="adj4" fmla="val 36000"/>
              <a:gd name="adj5" fmla="val 83916"/>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7" name="Rectangle 36"/>
          <p:cNvSpPr/>
          <p:nvPr/>
        </p:nvSpPr>
        <p:spPr bwMode="auto">
          <a:xfrm>
            <a:off x="8743221" y="2975363"/>
            <a:ext cx="2227027" cy="2227027"/>
          </a:xfrm>
          <a:prstGeom prst="rect">
            <a:avLst/>
          </a:prstGeom>
          <a:solidFill>
            <a:srgbClr val="ED1E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8" name="Rectangle 37"/>
          <p:cNvSpPr/>
          <p:nvPr/>
        </p:nvSpPr>
        <p:spPr bwMode="auto">
          <a:xfrm>
            <a:off x="8743221" y="1726645"/>
            <a:ext cx="2227027" cy="1113514"/>
          </a:xfrm>
          <a:prstGeom prst="rect">
            <a:avLst/>
          </a:prstGeom>
          <a:solidFill>
            <a:srgbClr val="ED1E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9" name="Rectangle 38"/>
          <p:cNvSpPr/>
          <p:nvPr/>
        </p:nvSpPr>
        <p:spPr bwMode="auto">
          <a:xfrm>
            <a:off x="4889051" y="2975363"/>
            <a:ext cx="2227027" cy="2227027"/>
          </a:xfrm>
          <a:prstGeom prst="rect">
            <a:avLst/>
          </a:prstGeom>
          <a:solidFill>
            <a:srgbClr val="ED1E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2" name="Title 3"/>
          <p:cNvSpPr>
            <a:spLocks noGrp="1"/>
          </p:cNvSpPr>
          <p:nvPr>
            <p:ph type="title"/>
          </p:nvPr>
        </p:nvSpPr>
        <p:spPr>
          <a:xfrm>
            <a:off x="609441" y="482600"/>
            <a:ext cx="10969943" cy="886397"/>
          </a:xfrm>
        </p:spPr>
        <p:txBody>
          <a:bodyPr/>
          <a:lstStyle/>
          <a:p>
            <a:r>
              <a:rPr lang="en-US" sz="6400" dirty="0" smtClean="0"/>
              <a:t>Loosely </a:t>
            </a:r>
            <a:r>
              <a:rPr lang="en-US" sz="6400" dirty="0"/>
              <a:t>Coupled</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296" y="2975364"/>
            <a:ext cx="2520672" cy="2220506"/>
          </a:xfrm>
          <a:prstGeom prst="rect">
            <a:avLst/>
          </a:prstGeom>
        </p:spPr>
      </p:pic>
      <p:sp>
        <p:nvSpPr>
          <p:cNvPr id="3" name="Rectangle 2"/>
          <p:cNvSpPr/>
          <p:nvPr/>
        </p:nvSpPr>
        <p:spPr bwMode="auto">
          <a:xfrm>
            <a:off x="8744295" y="2975363"/>
            <a:ext cx="2227027" cy="222702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0" name="Rectangle 19"/>
          <p:cNvSpPr/>
          <p:nvPr/>
        </p:nvSpPr>
        <p:spPr bwMode="auto">
          <a:xfrm>
            <a:off x="8744295" y="1726645"/>
            <a:ext cx="2227027" cy="111351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1" name="TextBox 20"/>
          <p:cNvSpPr txBox="1"/>
          <p:nvPr/>
        </p:nvSpPr>
        <p:spPr>
          <a:xfrm>
            <a:off x="664949" y="5353205"/>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Store Front End</a:t>
            </a:r>
            <a:endParaRPr lang="en-US" sz="2800" dirty="0">
              <a:gradFill>
                <a:gsLst>
                  <a:gs pos="0">
                    <a:srgbClr val="FFFFFF"/>
                  </a:gs>
                  <a:gs pos="100000">
                    <a:srgbClr val="FFFFFF"/>
                  </a:gs>
                </a:gsLst>
                <a:lin ang="5400000" scaled="0"/>
              </a:gradFill>
            </a:endParaRPr>
          </a:p>
        </p:txBody>
      </p:sp>
      <p:sp>
        <p:nvSpPr>
          <p:cNvPr id="22" name="TextBox 21"/>
          <p:cNvSpPr txBox="1"/>
          <p:nvPr/>
        </p:nvSpPr>
        <p:spPr>
          <a:xfrm>
            <a:off x="4862966" y="5353205"/>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Order Queue</a:t>
            </a:r>
            <a:endParaRPr lang="en-US" sz="2800" dirty="0">
              <a:gradFill>
                <a:gsLst>
                  <a:gs pos="0">
                    <a:srgbClr val="FFFFFF"/>
                  </a:gs>
                  <a:gs pos="100000">
                    <a:srgbClr val="FFFFFF"/>
                  </a:gs>
                </a:gsLst>
                <a:lin ang="5400000" scaled="0"/>
              </a:gradFill>
            </a:endParaRPr>
          </a:p>
        </p:txBody>
      </p:sp>
      <p:sp>
        <p:nvSpPr>
          <p:cNvPr id="23" name="TextBox 22"/>
          <p:cNvSpPr txBox="1"/>
          <p:nvPr/>
        </p:nvSpPr>
        <p:spPr>
          <a:xfrm>
            <a:off x="8703318" y="5353205"/>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Shipping Service</a:t>
            </a:r>
            <a:endParaRPr lang="en-US" sz="2800" dirty="0">
              <a:gradFill>
                <a:gsLst>
                  <a:gs pos="0">
                    <a:srgbClr val="FFFFFF"/>
                  </a:gs>
                  <a:gs pos="100000">
                    <a:srgbClr val="FFFFFF"/>
                  </a:gs>
                </a:gsLst>
                <a:lin ang="5400000" scaled="0"/>
              </a:gradFill>
            </a:endParaRPr>
          </a:p>
        </p:txBody>
      </p:sp>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67278" y="2073435"/>
            <a:ext cx="1040086" cy="662709"/>
          </a:xfrm>
          <a:prstGeom prst="rect">
            <a:avLst/>
          </a:prstGeom>
        </p:spPr>
      </p:pic>
      <p:sp>
        <p:nvSpPr>
          <p:cNvPr id="28" name="TextBox 27"/>
          <p:cNvSpPr txBox="1"/>
          <p:nvPr/>
        </p:nvSpPr>
        <p:spPr>
          <a:xfrm>
            <a:off x="8873824" y="1832333"/>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Drivers</a:t>
            </a:r>
            <a:endParaRPr lang="en-US" sz="1800" dirty="0">
              <a:gradFill>
                <a:gsLst>
                  <a:gs pos="0">
                    <a:srgbClr val="FFFFFF"/>
                  </a:gs>
                  <a:gs pos="100000">
                    <a:srgbClr val="FFFFFF"/>
                  </a:gs>
                </a:gsLst>
                <a:lin ang="5400000" scaled="0"/>
              </a:gradFill>
            </a:endParaRPr>
          </a:p>
        </p:txBody>
      </p:sp>
      <p:sp>
        <p:nvSpPr>
          <p:cNvPr id="29" name="TextBox 28"/>
          <p:cNvSpPr txBox="1"/>
          <p:nvPr/>
        </p:nvSpPr>
        <p:spPr>
          <a:xfrm>
            <a:off x="8873824" y="4874472"/>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Tracking</a:t>
            </a:r>
            <a:endParaRPr lang="en-US" sz="1800" dirty="0">
              <a:gradFill>
                <a:gsLst>
                  <a:gs pos="0">
                    <a:srgbClr val="FFFFFF"/>
                  </a:gs>
                  <a:gs pos="100000">
                    <a:srgbClr val="FFFFFF"/>
                  </a:gs>
                </a:gsLst>
                <a:lin ang="5400000" scaled="0"/>
              </a:gradFill>
            </a:endParaRPr>
          </a:p>
        </p:txBody>
      </p:sp>
      <p:pic>
        <p:nvPicPr>
          <p:cNvPr id="30" name="Picture 29"/>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414075" y="3540408"/>
            <a:ext cx="961309" cy="961309"/>
          </a:xfrm>
          <a:prstGeom prst="rect">
            <a:avLst/>
          </a:prstGeom>
        </p:spPr>
      </p:pic>
      <p:sp>
        <p:nvSpPr>
          <p:cNvPr id="32" name="Rectangle 31"/>
          <p:cNvSpPr/>
          <p:nvPr/>
        </p:nvSpPr>
        <p:spPr bwMode="auto">
          <a:xfrm>
            <a:off x="4890125" y="2975363"/>
            <a:ext cx="2227027" cy="222702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3" name="Picture 4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32973" y="3572124"/>
            <a:ext cx="838853" cy="873806"/>
          </a:xfrm>
          <a:prstGeom prst="rect">
            <a:avLst/>
          </a:prstGeom>
        </p:spPr>
      </p:pic>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18963" y="4682216"/>
            <a:ext cx="614015" cy="512331"/>
          </a:xfrm>
          <a:prstGeom prst="rect">
            <a:avLst/>
          </a:prstGeom>
        </p:spPr>
      </p:pic>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37265" y="3687883"/>
            <a:ext cx="838853" cy="873806"/>
          </a:xfrm>
          <a:prstGeom prst="rect">
            <a:avLst/>
          </a:prstGeom>
        </p:spPr>
      </p:pic>
    </p:spTree>
    <p:extLst>
      <p:ext uri="{BB962C8B-B14F-4D97-AF65-F5344CB8AC3E}">
        <p14:creationId xmlns:p14="http://schemas.microsoft.com/office/powerpoint/2010/main" val="1429255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p:tgtEl>
                                          <p:spTgt spid="44"/>
                                        </p:tgtEl>
                                        <p:attrNameLst>
                                          <p:attrName>ppt_x</p:attrName>
                                        </p:attrNameLst>
                                      </p:cBhvr>
                                      <p:tavLst>
                                        <p:tav tm="0">
                                          <p:val>
                                            <p:strVal val="#ppt_x+#ppt_w*1.125000"/>
                                          </p:val>
                                        </p:tav>
                                        <p:tav tm="100000">
                                          <p:val>
                                            <p:strVal val="#ppt_x"/>
                                          </p:val>
                                        </p:tav>
                                      </p:tavLst>
                                    </p:anim>
                                    <p:animEffect transition="in" filter="wipe(lef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par>
                          <p:cTn id="18" fill="hold">
                            <p:stCondLst>
                              <p:cond delay="500"/>
                            </p:stCondLst>
                            <p:childTnLst>
                              <p:par>
                                <p:cTn id="19" presetID="12" presetClass="entr" presetSubtype="8" fill="hold" grpId="0" nodeType="afterEffect">
                                  <p:stCondLst>
                                    <p:cond delay="25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p:tgtEl>
                                          <p:spTgt spid="49"/>
                                        </p:tgtEl>
                                        <p:attrNameLst>
                                          <p:attrName>ppt_x</p:attrName>
                                        </p:attrNameLst>
                                      </p:cBhvr>
                                      <p:tavLst>
                                        <p:tav tm="0">
                                          <p:val>
                                            <p:strVal val="#ppt_x-#ppt_w*1.125000"/>
                                          </p:val>
                                        </p:tav>
                                        <p:tav tm="100000">
                                          <p:val>
                                            <p:strVal val="#ppt_x"/>
                                          </p:val>
                                        </p:tav>
                                      </p:tavLst>
                                    </p:anim>
                                    <p:animEffect transition="in" filter="wipe(right)">
                                      <p:cBhvr>
                                        <p:cTn id="22" dur="500"/>
                                        <p:tgtEl>
                                          <p:spTgt spid="49"/>
                                        </p:tgtEl>
                                      </p:cBhvr>
                                    </p:animEffect>
                                  </p:childTnLst>
                                </p:cTn>
                              </p:par>
                            </p:childTnLst>
                          </p:cTn>
                        </p:par>
                        <p:par>
                          <p:cTn id="23" fill="hold">
                            <p:stCondLst>
                              <p:cond delay="1250"/>
                            </p:stCondLst>
                            <p:childTnLst>
                              <p:par>
                                <p:cTn id="24" presetID="42" presetClass="path" presetSubtype="0" accel="50000" decel="50000" fill="hold" nodeType="afterEffect">
                                  <p:stCondLst>
                                    <p:cond delay="0"/>
                                  </p:stCondLst>
                                  <p:childTnLst>
                                    <p:animMotion origin="layout" path="M -3.29859E-6 4.07407E-6 L 0.32687 -0.00024 " pathEditMode="relative" rAng="0" ptsTypes="AA">
                                      <p:cBhvr>
                                        <p:cTn id="25" dur="2000" fill="hold"/>
                                        <p:tgtEl>
                                          <p:spTgt spid="43"/>
                                        </p:tgtEl>
                                        <p:attrNameLst>
                                          <p:attrName>ppt_x</p:attrName>
                                          <p:attrName>ppt_y</p:attrName>
                                        </p:attrNameLst>
                                      </p:cBhvr>
                                      <p:rCtr x="16337" y="-23"/>
                                    </p:animMotion>
                                  </p:childTnLst>
                                </p:cTn>
                              </p:par>
                            </p:childTnLst>
                          </p:cTn>
                        </p:par>
                        <p:par>
                          <p:cTn id="26" fill="hold">
                            <p:stCondLst>
                              <p:cond delay="3250"/>
                            </p:stCondLst>
                            <p:childTnLst>
                              <p:par>
                                <p:cTn id="27" presetID="10" presetClass="entr" presetSubtype="0" fill="hold" nodeType="afterEffect">
                                  <p:stCondLst>
                                    <p:cond delay="50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par>
                          <p:cTn id="30" fill="hold">
                            <p:stCondLst>
                              <p:cond delay="4250"/>
                            </p:stCondLst>
                            <p:childTnLst>
                              <p:par>
                                <p:cTn id="31" presetID="42" presetClass="path" presetSubtype="0" accel="50000" decel="50000" fill="hold" nodeType="afterEffect">
                                  <p:stCondLst>
                                    <p:cond delay="0"/>
                                  </p:stCondLst>
                                  <p:childTnLst>
                                    <p:animMotion origin="layout" path="M -3.29859E-6 4.07407E-6 L 0.32687 -0.00024 " pathEditMode="relative" rAng="0" ptsTypes="AA">
                                      <p:cBhvr>
                                        <p:cTn id="32" dur="2000" fill="hold"/>
                                        <p:tgtEl>
                                          <p:spTgt spid="34"/>
                                        </p:tgtEl>
                                        <p:attrNameLst>
                                          <p:attrName>ppt_x</p:attrName>
                                          <p:attrName>ppt_y</p:attrName>
                                        </p:attrNameLst>
                                      </p:cBhvr>
                                      <p:rCtr x="16337" y="-23"/>
                                    </p:animMotion>
                                  </p:childTnLst>
                                </p:cTn>
                              </p:par>
                              <p:par>
                                <p:cTn id="33" presetID="10" presetClass="exit" presetSubtype="0" fill="hold" grpId="1" nodeType="withEffect">
                                  <p:stCondLst>
                                    <p:cond delay="1000"/>
                                  </p:stCondLst>
                                  <p:childTnLst>
                                    <p:animEffect transition="out" filter="fade">
                                      <p:cBhvr>
                                        <p:cTn id="34" dur="500"/>
                                        <p:tgtEl>
                                          <p:spTgt spid="49"/>
                                        </p:tgtEl>
                                      </p:cBhvr>
                                    </p:animEffect>
                                    <p:set>
                                      <p:cBhvr>
                                        <p:cTn id="35" dur="1" fill="hold">
                                          <p:stCondLst>
                                            <p:cond delay="499"/>
                                          </p:stCondLst>
                                        </p:cTn>
                                        <p:tgtEl>
                                          <p:spTgt spid="4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1"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par>
                          <p:cTn id="41" fill="hold">
                            <p:stCondLst>
                              <p:cond delay="500"/>
                            </p:stCondLst>
                            <p:childTnLst>
                              <p:par>
                                <p:cTn id="42" presetID="12" presetClass="entr" presetSubtype="8" fill="hold" grpId="1" nodeType="afterEffect">
                                  <p:stCondLst>
                                    <p:cond delay="0"/>
                                  </p:stCondLst>
                                  <p:childTnLst>
                                    <p:set>
                                      <p:cBhvr>
                                        <p:cTn id="43" dur="1" fill="hold">
                                          <p:stCondLst>
                                            <p:cond delay="0"/>
                                          </p:stCondLst>
                                        </p:cTn>
                                        <p:tgtEl>
                                          <p:spTgt spid="50"/>
                                        </p:tgtEl>
                                        <p:attrNameLst>
                                          <p:attrName>style.visibility</p:attrName>
                                        </p:attrNameLst>
                                      </p:cBhvr>
                                      <p:to>
                                        <p:strVal val="visible"/>
                                      </p:to>
                                    </p:set>
                                    <p:anim calcmode="lin" valueType="num">
                                      <p:cBhvr additive="base">
                                        <p:cTn id="44" dur="500"/>
                                        <p:tgtEl>
                                          <p:spTgt spid="50"/>
                                        </p:tgtEl>
                                        <p:attrNameLst>
                                          <p:attrName>ppt_x</p:attrName>
                                        </p:attrNameLst>
                                      </p:cBhvr>
                                      <p:tavLst>
                                        <p:tav tm="0">
                                          <p:val>
                                            <p:strVal val="#ppt_x-#ppt_w*1.125000"/>
                                          </p:val>
                                        </p:tav>
                                        <p:tav tm="100000">
                                          <p:val>
                                            <p:strVal val="#ppt_x"/>
                                          </p:val>
                                        </p:tav>
                                      </p:tavLst>
                                    </p:anim>
                                    <p:animEffect transition="in" filter="wipe(right)">
                                      <p:cBhvr>
                                        <p:cTn id="45" dur="500"/>
                                        <p:tgtEl>
                                          <p:spTgt spid="50"/>
                                        </p:tgtEl>
                                      </p:cBhvr>
                                    </p:animEffect>
                                  </p:childTnLst>
                                </p:cTn>
                              </p:par>
                            </p:childTnLst>
                          </p:cTn>
                        </p:par>
                        <p:par>
                          <p:cTn id="46" fill="hold">
                            <p:stCondLst>
                              <p:cond delay="1000"/>
                            </p:stCondLst>
                            <p:childTnLst>
                              <p:par>
                                <p:cTn id="47" presetID="10" presetClass="exit" presetSubtype="0" fill="hold" nodeType="afterEffect">
                                  <p:stCondLst>
                                    <p:cond delay="0"/>
                                  </p:stCondLst>
                                  <p:childTnLst>
                                    <p:animEffect transition="out" filter="fade">
                                      <p:cBhvr>
                                        <p:cTn id="48" dur="250"/>
                                        <p:tgtEl>
                                          <p:spTgt spid="44"/>
                                        </p:tgtEl>
                                      </p:cBhvr>
                                    </p:animEffect>
                                    <p:set>
                                      <p:cBhvr>
                                        <p:cTn id="49" dur="1" fill="hold">
                                          <p:stCondLst>
                                            <p:cond delay="249"/>
                                          </p:stCondLst>
                                        </p:cTn>
                                        <p:tgtEl>
                                          <p:spTgt spid="44"/>
                                        </p:tgtEl>
                                        <p:attrNameLst>
                                          <p:attrName>style.visibility</p:attrName>
                                        </p:attrNameLst>
                                      </p:cBhvr>
                                      <p:to>
                                        <p:strVal val="hidden"/>
                                      </p:to>
                                    </p:set>
                                  </p:childTnLst>
                                </p:cTn>
                              </p:par>
                            </p:childTnLst>
                          </p:cTn>
                        </p:par>
                        <p:par>
                          <p:cTn id="50" fill="hold">
                            <p:stCondLst>
                              <p:cond delay="1250"/>
                            </p:stCondLst>
                            <p:childTnLst>
                              <p:par>
                                <p:cTn id="51" presetID="63" presetClass="path" presetSubtype="0" accel="50000" decel="50000" fill="hold" nodeType="afterEffect">
                                  <p:stCondLst>
                                    <p:cond delay="0"/>
                                  </p:stCondLst>
                                  <p:childTnLst>
                                    <p:animMotion origin="layout" path="M 0.32686 -0.00023 L 0.64278 -0.00023 " pathEditMode="relative" rAng="0" ptsTypes="AA">
                                      <p:cBhvr>
                                        <p:cTn id="52" dur="2000" fill="hold"/>
                                        <p:tgtEl>
                                          <p:spTgt spid="43"/>
                                        </p:tgtEl>
                                        <p:attrNameLst>
                                          <p:attrName>ppt_x</p:attrName>
                                          <p:attrName>ppt_y</p:attrName>
                                        </p:attrNameLst>
                                      </p:cBhvr>
                                      <p:rCtr x="15789" y="0"/>
                                    </p:animMotion>
                                  </p:childTnLst>
                                </p:cTn>
                              </p:par>
                              <p:par>
                                <p:cTn id="53" presetID="10" presetClass="exit" presetSubtype="0" fill="hold" nodeType="withEffect">
                                  <p:stCondLst>
                                    <p:cond delay="1500"/>
                                  </p:stCondLst>
                                  <p:childTnLst>
                                    <p:animEffect transition="out" filter="fade">
                                      <p:cBhvr>
                                        <p:cTn id="54" dur="500"/>
                                        <p:tgtEl>
                                          <p:spTgt spid="43"/>
                                        </p:tgtEl>
                                      </p:cBhvr>
                                    </p:animEffect>
                                    <p:set>
                                      <p:cBhvr>
                                        <p:cTn id="55" dur="1" fill="hold">
                                          <p:stCondLst>
                                            <p:cond delay="499"/>
                                          </p:stCondLst>
                                        </p:cTn>
                                        <p:tgtEl>
                                          <p:spTgt spid="43"/>
                                        </p:tgtEl>
                                        <p:attrNameLst>
                                          <p:attrName>style.visibility</p:attrName>
                                        </p:attrNameLst>
                                      </p:cBhvr>
                                      <p:to>
                                        <p:strVal val="hidden"/>
                                      </p:to>
                                    </p:set>
                                  </p:childTnLst>
                                </p:cTn>
                              </p:par>
                              <p:par>
                                <p:cTn id="56" presetID="63" presetClass="path" presetSubtype="0" accel="50000" decel="50000" fill="hold" nodeType="withEffect">
                                  <p:stCondLst>
                                    <p:cond delay="1000"/>
                                  </p:stCondLst>
                                  <p:childTnLst>
                                    <p:animMotion origin="layout" path="M 0.32686 -0.00023 L 0.64278 -0.00023 " pathEditMode="relative" rAng="0" ptsTypes="AA">
                                      <p:cBhvr>
                                        <p:cTn id="57" dur="2000" fill="hold"/>
                                        <p:tgtEl>
                                          <p:spTgt spid="34"/>
                                        </p:tgtEl>
                                        <p:attrNameLst>
                                          <p:attrName>ppt_x</p:attrName>
                                          <p:attrName>ppt_y</p:attrName>
                                        </p:attrNameLst>
                                      </p:cBhvr>
                                      <p:rCtr x="15789" y="0"/>
                                    </p:animMotion>
                                  </p:childTnLst>
                                </p:cTn>
                              </p:par>
                              <p:par>
                                <p:cTn id="58" presetID="10" presetClass="exit" presetSubtype="0" fill="hold" nodeType="withEffect">
                                  <p:stCondLst>
                                    <p:cond delay="2500"/>
                                  </p:stCondLst>
                                  <p:childTnLst>
                                    <p:animEffect transition="out" filter="fade">
                                      <p:cBhvr>
                                        <p:cTn id="59" dur="500"/>
                                        <p:tgtEl>
                                          <p:spTgt spid="34"/>
                                        </p:tgtEl>
                                      </p:cBhvr>
                                    </p:animEffect>
                                    <p:set>
                                      <p:cBhvr>
                                        <p:cTn id="60" dur="1" fill="hold">
                                          <p:stCondLst>
                                            <p:cond delay="499"/>
                                          </p:stCondLst>
                                        </p:cTn>
                                        <p:tgtEl>
                                          <p:spTgt spid="34"/>
                                        </p:tgtEl>
                                        <p:attrNameLst>
                                          <p:attrName>style.visibility</p:attrName>
                                        </p:attrNameLst>
                                      </p:cBhvr>
                                      <p:to>
                                        <p:strVal val="hidden"/>
                                      </p:to>
                                    </p:set>
                                  </p:childTnLst>
                                </p:cTn>
                              </p:par>
                            </p:childTnLst>
                          </p:cTn>
                        </p:par>
                        <p:par>
                          <p:cTn id="61" fill="hold">
                            <p:stCondLst>
                              <p:cond delay="4250"/>
                            </p:stCondLst>
                            <p:childTnLst>
                              <p:par>
                                <p:cTn id="62" presetID="10" presetClass="exit" presetSubtype="0" fill="hold" grpId="2" nodeType="afterEffect">
                                  <p:stCondLst>
                                    <p:cond delay="0"/>
                                  </p:stCondLst>
                                  <p:childTnLst>
                                    <p:animEffect transition="out" filter="fade">
                                      <p:cBhvr>
                                        <p:cTn id="63" dur="500"/>
                                        <p:tgtEl>
                                          <p:spTgt spid="49"/>
                                        </p:tgtEl>
                                      </p:cBhvr>
                                    </p:animEffect>
                                    <p:set>
                                      <p:cBhvr>
                                        <p:cTn id="64" dur="1" fill="hold">
                                          <p:stCondLst>
                                            <p:cond delay="499"/>
                                          </p:stCondLst>
                                        </p:cTn>
                                        <p:tgtEl>
                                          <p:spTgt spid="49"/>
                                        </p:tgtEl>
                                        <p:attrNameLst>
                                          <p:attrName>style.visibility</p:attrName>
                                        </p:attrNameLst>
                                      </p:cBhvr>
                                      <p:to>
                                        <p:strVal val="hidden"/>
                                      </p:to>
                                    </p:set>
                                  </p:childTnLst>
                                </p:cTn>
                              </p:par>
                              <p:par>
                                <p:cTn id="65" presetID="10" presetClass="exit" presetSubtype="0" fill="hold" grpId="2" nodeType="withEffect">
                                  <p:stCondLst>
                                    <p:cond delay="0"/>
                                  </p:stCondLst>
                                  <p:childTnLst>
                                    <p:animEffect transition="out" filter="fade">
                                      <p:cBhvr>
                                        <p:cTn id="66" dur="500"/>
                                        <p:tgtEl>
                                          <p:spTgt spid="50"/>
                                        </p:tgtEl>
                                      </p:cBhvr>
                                    </p:animEffect>
                                    <p:set>
                                      <p:cBhvr>
                                        <p:cTn id="67"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9" grpId="1" animBg="1"/>
      <p:bldP spid="49" grpId="2" animBg="1"/>
      <p:bldP spid="50" grpId="1" animBg="1"/>
      <p:bldP spid="50" grpId="2" animBg="1"/>
      <p:bldP spid="3" grpId="0" animBg="1"/>
      <p:bldP spid="3"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Down Arrow 49"/>
          <p:cNvSpPr/>
          <p:nvPr/>
        </p:nvSpPr>
        <p:spPr bwMode="auto">
          <a:xfrm rot="16200000">
            <a:off x="7726852" y="3309821"/>
            <a:ext cx="353327" cy="1569015"/>
          </a:xfrm>
          <a:prstGeom prst="downArrow">
            <a:avLst>
              <a:gd name="adj1" fmla="val 42122"/>
              <a:gd name="adj2" fmla="val 62085"/>
            </a:avLst>
          </a:pr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2" name="Rectangle 31"/>
          <p:cNvSpPr/>
          <p:nvPr/>
        </p:nvSpPr>
        <p:spPr bwMode="auto">
          <a:xfrm>
            <a:off x="4890125" y="2975363"/>
            <a:ext cx="2227027" cy="222702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cxnSp>
        <p:nvCxnSpPr>
          <p:cNvPr id="51" name="Straight Connector 50"/>
          <p:cNvCxnSpPr/>
          <p:nvPr/>
        </p:nvCxnSpPr>
        <p:spPr>
          <a:xfrm>
            <a:off x="4085076" y="1622215"/>
            <a:ext cx="0" cy="4623840"/>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sp>
        <p:nvSpPr>
          <p:cNvPr id="49" name="Down Arrow 48"/>
          <p:cNvSpPr/>
          <p:nvPr/>
        </p:nvSpPr>
        <p:spPr bwMode="auto">
          <a:xfrm rot="16200000">
            <a:off x="4035295" y="3486421"/>
            <a:ext cx="353327" cy="1198386"/>
          </a:xfrm>
          <a:prstGeom prst="downArrow">
            <a:avLst>
              <a:gd name="adj1" fmla="val 42122"/>
              <a:gd name="adj2" fmla="val 62085"/>
            </a:avLst>
          </a:pr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4389" y="2303529"/>
            <a:ext cx="1460877" cy="1286914"/>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1888" y="3783537"/>
            <a:ext cx="1460877" cy="1286913"/>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771" y="3722465"/>
            <a:ext cx="1226130" cy="1080121"/>
          </a:xfrm>
          <a:prstGeom prst="rect">
            <a:avLst/>
          </a:prstGeom>
        </p:spPr>
      </p:pic>
      <p:cxnSp>
        <p:nvCxnSpPr>
          <p:cNvPr id="47" name="Straight Connector 46"/>
          <p:cNvCxnSpPr/>
          <p:nvPr/>
        </p:nvCxnSpPr>
        <p:spPr>
          <a:xfrm>
            <a:off x="7847012" y="1622215"/>
            <a:ext cx="0" cy="4623840"/>
          </a:xfrm>
          <a:prstGeom prst="line">
            <a:avLst/>
          </a:prstGeom>
          <a:ln w="57150">
            <a:solidFill>
              <a:srgbClr val="85BCE6"/>
            </a:solidFill>
            <a:prstDash val="sysDash"/>
          </a:ln>
        </p:spPr>
        <p:style>
          <a:lnRef idx="1">
            <a:schemeClr val="accent1"/>
          </a:lnRef>
          <a:fillRef idx="0">
            <a:schemeClr val="accent1"/>
          </a:fillRef>
          <a:effectRef idx="0">
            <a:schemeClr val="accent1"/>
          </a:effectRef>
          <a:fontRef idx="minor">
            <a:schemeClr val="tx1"/>
          </a:fontRef>
        </p:style>
      </p:cxnSp>
      <p:sp>
        <p:nvSpPr>
          <p:cNvPr id="12" name="Title 3"/>
          <p:cNvSpPr>
            <a:spLocks noGrp="1"/>
          </p:cNvSpPr>
          <p:nvPr>
            <p:ph type="title"/>
          </p:nvPr>
        </p:nvSpPr>
        <p:spPr>
          <a:xfrm>
            <a:off x="609441" y="482600"/>
            <a:ext cx="10969943" cy="886397"/>
          </a:xfrm>
        </p:spPr>
        <p:txBody>
          <a:bodyPr/>
          <a:lstStyle/>
          <a:p>
            <a:r>
              <a:rPr lang="en-US" sz="6400" dirty="0" smtClean="0"/>
              <a:t>Loosely </a:t>
            </a:r>
            <a:r>
              <a:rPr lang="en-US" sz="6400" dirty="0"/>
              <a:t>Coupled</a:t>
            </a:r>
          </a:p>
        </p:txBody>
      </p:sp>
      <p:sp>
        <p:nvSpPr>
          <p:cNvPr id="21" name="TextBox 20"/>
          <p:cNvSpPr txBox="1"/>
          <p:nvPr/>
        </p:nvSpPr>
        <p:spPr>
          <a:xfrm>
            <a:off x="664949" y="5353205"/>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Store Front End</a:t>
            </a:r>
            <a:endParaRPr lang="en-US" sz="2800" dirty="0">
              <a:gradFill>
                <a:gsLst>
                  <a:gs pos="0">
                    <a:srgbClr val="FFFFFF"/>
                  </a:gs>
                  <a:gs pos="100000">
                    <a:srgbClr val="FFFFFF"/>
                  </a:gs>
                </a:gsLst>
                <a:lin ang="5400000" scaled="0"/>
              </a:gradFill>
            </a:endParaRPr>
          </a:p>
        </p:txBody>
      </p:sp>
      <p:sp>
        <p:nvSpPr>
          <p:cNvPr id="22" name="TextBox 21"/>
          <p:cNvSpPr txBox="1"/>
          <p:nvPr/>
        </p:nvSpPr>
        <p:spPr>
          <a:xfrm>
            <a:off x="4862966" y="5353205"/>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Order Queue</a:t>
            </a:r>
            <a:endParaRPr lang="en-US" sz="2800" dirty="0">
              <a:gradFill>
                <a:gsLst>
                  <a:gs pos="0">
                    <a:srgbClr val="FFFFFF"/>
                  </a:gs>
                  <a:gs pos="100000">
                    <a:srgbClr val="FFFFFF"/>
                  </a:gs>
                </a:gsLst>
                <a:lin ang="5400000" scaled="0"/>
              </a:gradFill>
            </a:endParaRPr>
          </a:p>
        </p:txBody>
      </p:sp>
      <p:grpSp>
        <p:nvGrpSpPr>
          <p:cNvPr id="4" name="Group 3"/>
          <p:cNvGrpSpPr/>
          <p:nvPr/>
        </p:nvGrpSpPr>
        <p:grpSpPr>
          <a:xfrm>
            <a:off x="8703318" y="3097065"/>
            <a:ext cx="2615878" cy="2600850"/>
            <a:chOff x="8703318" y="3097065"/>
            <a:chExt cx="2615878" cy="2600850"/>
          </a:xfrm>
        </p:grpSpPr>
        <p:grpSp>
          <p:nvGrpSpPr>
            <p:cNvPr id="3" name="Group 2"/>
            <p:cNvGrpSpPr/>
            <p:nvPr/>
          </p:nvGrpSpPr>
          <p:grpSpPr>
            <a:xfrm>
              <a:off x="8744295" y="3097065"/>
              <a:ext cx="2227027" cy="2105325"/>
              <a:chOff x="8744295" y="3097065"/>
              <a:chExt cx="2227027" cy="2105325"/>
            </a:xfrm>
          </p:grpSpPr>
          <p:sp>
            <p:nvSpPr>
              <p:cNvPr id="40" name="Rectangle 39"/>
              <p:cNvSpPr/>
              <p:nvPr/>
            </p:nvSpPr>
            <p:spPr bwMode="auto">
              <a:xfrm>
                <a:off x="8744295" y="4187170"/>
                <a:ext cx="2227027" cy="101522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2" name="TextBox 41"/>
              <p:cNvSpPr txBox="1"/>
              <p:nvPr/>
            </p:nvSpPr>
            <p:spPr>
              <a:xfrm>
                <a:off x="8873824" y="4874472"/>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Tracking</a:t>
                </a:r>
                <a:endParaRPr lang="en-US" sz="1800" dirty="0">
                  <a:gradFill>
                    <a:gsLst>
                      <a:gs pos="0">
                        <a:srgbClr val="FFFFFF"/>
                      </a:gs>
                      <a:gs pos="100000">
                        <a:srgbClr val="FFFFFF"/>
                      </a:gs>
                    </a:gsLst>
                    <a:lin ang="5400000" scaled="0"/>
                  </a:gradFill>
                </a:endParaRPr>
              </a:p>
            </p:txBody>
          </p:sp>
          <p:pic>
            <p:nvPicPr>
              <p:cNvPr id="43" name="Picture 42"/>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62870" y="4187170"/>
                <a:ext cx="961309" cy="961309"/>
              </a:xfrm>
              <a:prstGeom prst="rect">
                <a:avLst/>
              </a:prstGeom>
            </p:spPr>
          </p:pic>
          <p:sp>
            <p:nvSpPr>
              <p:cNvPr id="44" name="Rectangle 43"/>
              <p:cNvSpPr/>
              <p:nvPr/>
            </p:nvSpPr>
            <p:spPr bwMode="auto">
              <a:xfrm>
                <a:off x="8744295" y="3097065"/>
                <a:ext cx="2227027" cy="101522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5" name="TextBox 44"/>
              <p:cNvSpPr txBox="1"/>
              <p:nvPr/>
            </p:nvSpPr>
            <p:spPr>
              <a:xfrm>
                <a:off x="8873824" y="3789687"/>
                <a:ext cx="1969752"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Tracking</a:t>
                </a:r>
                <a:endParaRPr lang="en-US" sz="1800" dirty="0">
                  <a:gradFill>
                    <a:gsLst>
                      <a:gs pos="0">
                        <a:srgbClr val="FFFFFF"/>
                      </a:gs>
                      <a:gs pos="100000">
                        <a:srgbClr val="FFFFFF"/>
                      </a:gs>
                    </a:gsLst>
                    <a:lin ang="5400000" scaled="0"/>
                  </a:gradFill>
                </a:endParaRPr>
              </a:p>
            </p:txBody>
          </p:sp>
          <p:pic>
            <p:nvPicPr>
              <p:cNvPr id="54" name="Picture 53"/>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962870" y="3102385"/>
                <a:ext cx="961309" cy="961309"/>
              </a:xfrm>
              <a:prstGeom prst="rect">
                <a:avLst/>
              </a:prstGeom>
            </p:spPr>
          </p:pic>
        </p:grpSp>
        <p:sp>
          <p:nvSpPr>
            <p:cNvPr id="23" name="TextBox 22"/>
            <p:cNvSpPr txBox="1"/>
            <p:nvPr/>
          </p:nvSpPr>
          <p:spPr>
            <a:xfrm>
              <a:off x="8703318" y="5353205"/>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Shipping Service</a:t>
              </a:r>
              <a:endParaRPr lang="en-US" sz="2800" dirty="0">
                <a:gradFill>
                  <a:gsLst>
                    <a:gs pos="0">
                      <a:srgbClr val="FFFFFF"/>
                    </a:gs>
                    <a:gs pos="100000">
                      <a:srgbClr val="FFFFFF"/>
                    </a:gs>
                  </a:gsLst>
                  <a:lin ang="5400000" scaled="0"/>
                </a:gradFill>
              </a:endParaRPr>
            </a:p>
          </p:txBody>
        </p:sp>
      </p:grpSp>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03994" y="2508304"/>
            <a:ext cx="709666" cy="739236"/>
          </a:xfrm>
          <a:prstGeom prst="rect">
            <a:avLst/>
          </a:prstGeom>
        </p:spPr>
      </p:pic>
      <p:pic>
        <p:nvPicPr>
          <p:cNvPr id="41" name="Picture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30464" y="3969952"/>
            <a:ext cx="709666" cy="739236"/>
          </a:xfrm>
          <a:prstGeom prst="rect">
            <a:avLst/>
          </a:prstGeom>
        </p:spPr>
      </p:pic>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6600" y="3817552"/>
            <a:ext cx="709666" cy="739236"/>
          </a:xfrm>
          <a:prstGeom prst="rect">
            <a:avLst/>
          </a:prstGeom>
        </p:spPr>
      </p:pic>
      <p:pic>
        <p:nvPicPr>
          <p:cNvPr id="48" name="Picture 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02493" y="2506162"/>
            <a:ext cx="709666" cy="739236"/>
          </a:xfrm>
          <a:prstGeom prst="rect">
            <a:avLst/>
          </a:prstGeom>
        </p:spPr>
      </p:pic>
      <p:pic>
        <p:nvPicPr>
          <p:cNvPr id="52" name="Picture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28963" y="3968451"/>
            <a:ext cx="709666" cy="739236"/>
          </a:xfrm>
          <a:prstGeom prst="rect">
            <a:avLst/>
          </a:prstGeom>
        </p:spPr>
      </p:pic>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5099" y="3816051"/>
            <a:ext cx="709666" cy="739236"/>
          </a:xfrm>
          <a:prstGeom prst="rect">
            <a:avLst/>
          </a:prstGeom>
        </p:spPr>
      </p:pic>
    </p:spTree>
    <p:extLst>
      <p:ext uri="{BB962C8B-B14F-4D97-AF65-F5344CB8AC3E}">
        <p14:creationId xmlns:p14="http://schemas.microsoft.com/office/powerpoint/2010/main" val="3711975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5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50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1500"/>
                            </p:stCondLst>
                            <p:childTnLst>
                              <p:par>
                                <p:cTn id="19" presetID="12" presetClass="entr" presetSubtype="8" fill="hold" grpId="0" nodeType="afterEffect">
                                  <p:stCondLst>
                                    <p:cond delay="25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p:tgtEl>
                                          <p:spTgt spid="49"/>
                                        </p:tgtEl>
                                        <p:attrNameLst>
                                          <p:attrName>ppt_x</p:attrName>
                                        </p:attrNameLst>
                                      </p:cBhvr>
                                      <p:tavLst>
                                        <p:tav tm="0">
                                          <p:val>
                                            <p:strVal val="#ppt_x-#ppt_w*1.125000"/>
                                          </p:val>
                                        </p:tav>
                                        <p:tav tm="100000">
                                          <p:val>
                                            <p:strVal val="#ppt_x"/>
                                          </p:val>
                                        </p:tav>
                                      </p:tavLst>
                                    </p:anim>
                                    <p:animEffect transition="in" filter="wipe(right)">
                                      <p:cBhvr>
                                        <p:cTn id="22" dur="500"/>
                                        <p:tgtEl>
                                          <p:spTgt spid="49"/>
                                        </p:tgtEl>
                                      </p:cBhvr>
                                    </p:animEffect>
                                  </p:childTnLst>
                                </p:cTn>
                              </p:par>
                            </p:childTnLst>
                          </p:cTn>
                        </p:par>
                        <p:par>
                          <p:cTn id="23" fill="hold">
                            <p:stCondLst>
                              <p:cond delay="2250"/>
                            </p:stCondLst>
                            <p:childTnLst>
                              <p:par>
                                <p:cTn id="24" presetID="10" presetClass="entr" presetSubtype="0" fill="hold" nodeType="afterEffect">
                                  <p:stCondLst>
                                    <p:cond delay="50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par>
                          <p:cTn id="27" fill="hold">
                            <p:stCondLst>
                              <p:cond delay="3250"/>
                            </p:stCondLst>
                            <p:childTnLst>
                              <p:par>
                                <p:cTn id="28" presetID="44" presetClass="path" presetSubtype="0" accel="50000" decel="50000" fill="hold" nodeType="afterEffect">
                                  <p:stCondLst>
                                    <p:cond delay="0"/>
                                  </p:stCondLst>
                                  <p:childTnLst>
                                    <p:animMotion origin="layout" path="M -0.00013 -0.00024 L 0.08338 0.00139 C 0.10096 0.00092 0.12571 0.00856 0.15125 0.02199 C 0.18004 0.03634 0.20232 0.05301 0.21704 0.0706 L 0.28791 0.14884 " pathEditMode="relative" rAng="978064" ptsTypes="FffFF">
                                      <p:cBhvr>
                                        <p:cTn id="29" dur="2000" fill="hold"/>
                                        <p:tgtEl>
                                          <p:spTgt spid="34"/>
                                        </p:tgtEl>
                                        <p:attrNameLst>
                                          <p:attrName>ppt_x</p:attrName>
                                          <p:attrName>ppt_y</p:attrName>
                                        </p:attrNameLst>
                                      </p:cBhvr>
                                      <p:rCtr x="14838" y="4838"/>
                                    </p:animMotion>
                                  </p:childTnLst>
                                </p:cTn>
                              </p:par>
                              <p:par>
                                <p:cTn id="30" presetID="10" presetClass="entr" presetSubtype="0"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37" presetClass="path" presetSubtype="0" accel="50000" decel="50000" fill="hold" nodeType="withEffect">
                                  <p:stCondLst>
                                    <p:cond delay="500"/>
                                  </p:stCondLst>
                                  <p:childTnLst>
                                    <p:animMotion origin="layout" path="M 0 0 L 0.067 0.04 C 0.081 0.049 0.102 0.054 0.124 0.054 C 0.149 0.054 0.169 0.049 0.183 0.04 L 0.25 0 E" pathEditMode="relative" ptsTypes="">
                                      <p:cBhvr>
                                        <p:cTn id="34" dur="2000" fill="hold"/>
                                        <p:tgtEl>
                                          <p:spTgt spid="41"/>
                                        </p:tgtEl>
                                        <p:attrNameLst>
                                          <p:attrName>ppt_x</p:attrName>
                                          <p:attrName>ppt_y</p:attrName>
                                        </p:attrNameLst>
                                      </p:cBhvr>
                                    </p:animMotion>
                                  </p:childTnLst>
                                </p:cTn>
                              </p:par>
                              <p:par>
                                <p:cTn id="35" presetID="10" presetClass="entr" presetSubtype="0" fill="hold" nodeType="withEffect">
                                  <p:stCondLst>
                                    <p:cond delay="15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37" presetClass="path" presetSubtype="0" accel="50000" decel="50000" fill="hold" nodeType="withEffect">
                                  <p:stCondLst>
                                    <p:cond delay="2100"/>
                                  </p:stCondLst>
                                  <p:childTnLst>
                                    <p:animMotion origin="layout" path="M -3.9604E-7 0.00209 L 0.09132 -0.04048 C 0.1106 -0.05019 0.13927 -0.05505 0.16923 -0.05505 C 0.20323 -0.05505 0.23059 -0.05019 0.24987 -0.04048 L 0.34119 0.00209 " pathEditMode="relative" rAng="0" ptsTypes="FffFF">
                                      <p:cBhvr>
                                        <p:cTn id="39" dur="2000" fill="hold"/>
                                        <p:tgtEl>
                                          <p:spTgt spid="46"/>
                                        </p:tgtEl>
                                        <p:attrNameLst>
                                          <p:attrName>ppt_x</p:attrName>
                                          <p:attrName>ppt_y</p:attrName>
                                        </p:attrNameLst>
                                      </p:cBhvr>
                                      <p:rCtr x="17053" y="-2868"/>
                                    </p:animMotion>
                                  </p:childTnLst>
                                </p:cTn>
                              </p:par>
                              <p:par>
                                <p:cTn id="40" presetID="10" presetClass="entr" presetSubtype="0" fill="hold" nodeType="withEffect">
                                  <p:stCondLst>
                                    <p:cond delay="200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44" presetClass="path" presetSubtype="0" accel="50000" decel="50000" fill="hold" nodeType="withEffect">
                                  <p:stCondLst>
                                    <p:cond delay="2500"/>
                                  </p:stCondLst>
                                  <p:childTnLst>
                                    <p:animMotion origin="layout" path="M -0.00013 -0.00046 L 0.07634 -0.00254 C 0.09236 -0.0037 0.11503 0.00278 0.13822 0.01504 C 0.16454 0.02799 0.1846 0.04372 0.19789 0.06038 L 0.26185 0.13509 " pathEditMode="relative" rAng="978064" ptsTypes="FffFF">
                                      <p:cBhvr>
                                        <p:cTn id="44" dur="2000" fill="hold"/>
                                        <p:tgtEl>
                                          <p:spTgt spid="48"/>
                                        </p:tgtEl>
                                        <p:attrNameLst>
                                          <p:attrName>ppt_x</p:attrName>
                                          <p:attrName>ppt_y</p:attrName>
                                        </p:attrNameLst>
                                      </p:cBhvr>
                                      <p:rCtr x="13523" y="4164"/>
                                    </p:animMotion>
                                  </p:childTnLst>
                                </p:cTn>
                              </p:par>
                              <p:par>
                                <p:cTn id="45" presetID="10" presetClass="entr" presetSubtype="0" fill="hold" nodeType="withEffect">
                                  <p:stCondLst>
                                    <p:cond delay="325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37" presetClass="path" presetSubtype="0" accel="50000" decel="50000" fill="hold" nodeType="withEffect">
                                  <p:stCondLst>
                                    <p:cond delay="3800"/>
                                  </p:stCondLst>
                                  <p:childTnLst>
                                    <p:animMotion origin="layout" path="M 0 0 L 0.067 0.04 C 0.081 0.049 0.102 0.054 0.124 0.054 C 0.149 0.054 0.169 0.049 0.183 0.04 L 0.25 0 E" pathEditMode="relative" ptsTypes="">
                                      <p:cBhvr>
                                        <p:cTn id="49" dur="2000" fill="hold"/>
                                        <p:tgtEl>
                                          <p:spTgt spid="52"/>
                                        </p:tgtEl>
                                        <p:attrNameLst>
                                          <p:attrName>ppt_x</p:attrName>
                                          <p:attrName>ppt_y</p:attrName>
                                        </p:attrNameLst>
                                      </p:cBhvr>
                                    </p:animMotion>
                                  </p:childTnLst>
                                </p:cTn>
                              </p:par>
                              <p:par>
                                <p:cTn id="50" presetID="10" presetClass="entr" presetSubtype="0" fill="hold" nodeType="withEffect">
                                  <p:stCondLst>
                                    <p:cond delay="450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par>
                                <p:cTn id="53" presetID="37" presetClass="path" presetSubtype="0" accel="50000" decel="50000" fill="hold" nodeType="withEffect">
                                  <p:stCondLst>
                                    <p:cond delay="5100"/>
                                  </p:stCondLst>
                                  <p:childTnLst>
                                    <p:animMotion origin="layout" path="M -1.19854E-7 -3.257E-6 L 0.1192 -0.03955 C 0.14435 -0.04857 0.18174 -0.0532 0.22095 -0.0532 C 0.26524 -0.0532 0.30094 -0.04857 0.32608 -0.03955 L 0.44541 -3.257E-6 " pathEditMode="relative" rAng="0" ptsTypes="FffFF">
                                      <p:cBhvr>
                                        <p:cTn id="54" dur="2000" fill="hold"/>
                                        <p:tgtEl>
                                          <p:spTgt spid="53"/>
                                        </p:tgtEl>
                                        <p:attrNameLst>
                                          <p:attrName>ppt_x</p:attrName>
                                          <p:attrName>ppt_y</p:attrName>
                                        </p:attrNameLst>
                                      </p:cBhvr>
                                      <p:rCtr x="22264" y="-2660"/>
                                    </p:animMotion>
                                  </p:childTnLst>
                                </p:cTn>
                              </p:par>
                            </p:childTnLst>
                          </p:cTn>
                        </p:par>
                        <p:par>
                          <p:cTn id="55" fill="hold">
                            <p:stCondLst>
                              <p:cond delay="10350"/>
                            </p:stCondLst>
                            <p:childTnLst>
                              <p:par>
                                <p:cTn id="56" presetID="10" presetClass="exit" presetSubtype="0" fill="hold" grpId="1" nodeType="afterEffect">
                                  <p:stCondLst>
                                    <p:cond delay="0"/>
                                  </p:stCondLst>
                                  <p:childTnLst>
                                    <p:animEffect transition="out" filter="fade">
                                      <p:cBhvr>
                                        <p:cTn id="57" dur="500"/>
                                        <p:tgtEl>
                                          <p:spTgt spid="49"/>
                                        </p:tgtEl>
                                      </p:cBhvr>
                                    </p:animEffect>
                                    <p:set>
                                      <p:cBhvr>
                                        <p:cTn id="58" dur="1" fill="hold">
                                          <p:stCondLst>
                                            <p:cond delay="499"/>
                                          </p:stCondLst>
                                        </p:cTn>
                                        <p:tgtEl>
                                          <p:spTgt spid="4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2" presetClass="entr" presetSubtype="8" fill="hold" grpId="1" nodeType="clickEffect">
                                  <p:stCondLst>
                                    <p:cond delay="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500"/>
                                        <p:tgtEl>
                                          <p:spTgt spid="50"/>
                                        </p:tgtEl>
                                        <p:attrNameLst>
                                          <p:attrName>ppt_x</p:attrName>
                                        </p:attrNameLst>
                                      </p:cBhvr>
                                      <p:tavLst>
                                        <p:tav tm="0">
                                          <p:val>
                                            <p:strVal val="#ppt_x-#ppt_w*1.125000"/>
                                          </p:val>
                                        </p:tav>
                                        <p:tav tm="100000">
                                          <p:val>
                                            <p:strVal val="#ppt_x"/>
                                          </p:val>
                                        </p:tav>
                                      </p:tavLst>
                                    </p:anim>
                                    <p:animEffect transition="in" filter="wipe(right)">
                                      <p:cBhvr>
                                        <p:cTn id="64" dur="500"/>
                                        <p:tgtEl>
                                          <p:spTgt spid="50"/>
                                        </p:tgtEl>
                                      </p:cBhvr>
                                    </p:animEffect>
                                  </p:childTnLst>
                                </p:cTn>
                              </p:par>
                            </p:childTnLst>
                          </p:cTn>
                        </p:par>
                        <p:par>
                          <p:cTn id="65" fill="hold">
                            <p:stCondLst>
                              <p:cond delay="500"/>
                            </p:stCondLst>
                            <p:childTnLst>
                              <p:par>
                                <p:cTn id="66" presetID="63" presetClass="path" presetSubtype="0" accel="50000" decel="50000" fill="hold" nodeType="afterEffect">
                                  <p:stCondLst>
                                    <p:cond delay="0"/>
                                  </p:stCondLst>
                                  <p:childTnLst>
                                    <p:animMotion origin="layout" path="M 0.28789 0.14884 L 0.60313 0.09467 " pathEditMode="relative" rAng="0" ptsTypes="AA">
                                      <p:cBhvr>
                                        <p:cTn id="67" dur="2000" fill="hold"/>
                                        <p:tgtEl>
                                          <p:spTgt spid="34"/>
                                        </p:tgtEl>
                                        <p:attrNameLst>
                                          <p:attrName>ppt_x</p:attrName>
                                          <p:attrName>ppt_y</p:attrName>
                                        </p:attrNameLst>
                                      </p:cBhvr>
                                      <p:rCtr x="15755" y="-2708"/>
                                    </p:animMotion>
                                  </p:childTnLst>
                                </p:cTn>
                              </p:par>
                              <p:par>
                                <p:cTn id="68" presetID="10" presetClass="exit" presetSubtype="0" fill="hold" nodeType="withEffect">
                                  <p:stCondLst>
                                    <p:cond delay="1500"/>
                                  </p:stCondLst>
                                  <p:childTnLst>
                                    <p:animEffect transition="out" filter="fade">
                                      <p:cBhvr>
                                        <p:cTn id="69" dur="500"/>
                                        <p:tgtEl>
                                          <p:spTgt spid="34"/>
                                        </p:tgtEl>
                                      </p:cBhvr>
                                    </p:animEffect>
                                    <p:set>
                                      <p:cBhvr>
                                        <p:cTn id="70" dur="1" fill="hold">
                                          <p:stCondLst>
                                            <p:cond delay="499"/>
                                          </p:stCondLst>
                                        </p:cTn>
                                        <p:tgtEl>
                                          <p:spTgt spid="34"/>
                                        </p:tgtEl>
                                        <p:attrNameLst>
                                          <p:attrName>style.visibility</p:attrName>
                                        </p:attrNameLst>
                                      </p:cBhvr>
                                      <p:to>
                                        <p:strVal val="hidden"/>
                                      </p:to>
                                    </p:set>
                                  </p:childTnLst>
                                </p:cTn>
                              </p:par>
                              <p:par>
                                <p:cTn id="71" presetID="63" presetClass="path" presetSubtype="0" accel="50000" decel="50000" fill="hold" nodeType="withEffect">
                                  <p:stCondLst>
                                    <p:cond delay="500"/>
                                  </p:stCondLst>
                                  <p:childTnLst>
                                    <p:animMotion origin="layout" path="M 0.25013 1.11111E-6 L 0.60344 -0.09838 " pathEditMode="relative" rAng="0" ptsTypes="AA">
                                      <p:cBhvr>
                                        <p:cTn id="72" dur="2000" fill="hold"/>
                                        <p:tgtEl>
                                          <p:spTgt spid="41"/>
                                        </p:tgtEl>
                                        <p:attrNameLst>
                                          <p:attrName>ppt_x</p:attrName>
                                          <p:attrName>ppt_y</p:attrName>
                                        </p:attrNameLst>
                                      </p:cBhvr>
                                      <p:rCtr x="17665" y="-4931"/>
                                    </p:animMotion>
                                  </p:childTnLst>
                                </p:cTn>
                              </p:par>
                              <p:par>
                                <p:cTn id="73" presetID="10" presetClass="exit" presetSubtype="0" fill="hold" nodeType="withEffect">
                                  <p:stCondLst>
                                    <p:cond delay="2000"/>
                                  </p:stCondLst>
                                  <p:childTnLst>
                                    <p:animEffect transition="out" filter="fade">
                                      <p:cBhvr>
                                        <p:cTn id="74" dur="500"/>
                                        <p:tgtEl>
                                          <p:spTgt spid="41"/>
                                        </p:tgtEl>
                                      </p:cBhvr>
                                    </p:animEffect>
                                    <p:set>
                                      <p:cBhvr>
                                        <p:cTn id="75" dur="1" fill="hold">
                                          <p:stCondLst>
                                            <p:cond delay="499"/>
                                          </p:stCondLst>
                                        </p:cTn>
                                        <p:tgtEl>
                                          <p:spTgt spid="41"/>
                                        </p:tgtEl>
                                        <p:attrNameLst>
                                          <p:attrName>style.visibility</p:attrName>
                                        </p:attrNameLst>
                                      </p:cBhvr>
                                      <p:to>
                                        <p:strVal val="hidden"/>
                                      </p:to>
                                    </p:set>
                                  </p:childTnLst>
                                </p:cTn>
                              </p:par>
                              <p:par>
                                <p:cTn id="76" presetID="63" presetClass="path" presetSubtype="0" accel="50000" decel="50000" fill="hold" nodeType="withEffect">
                                  <p:stCondLst>
                                    <p:cond delay="1100"/>
                                  </p:stCondLst>
                                  <p:childTnLst>
                                    <p:animMotion origin="layout" path="M 0.34115 0.00208 L 0.69245 0.01689 " pathEditMode="relative" rAng="0" ptsTypes="AA">
                                      <p:cBhvr>
                                        <p:cTn id="77" dur="2000" fill="hold"/>
                                        <p:tgtEl>
                                          <p:spTgt spid="46"/>
                                        </p:tgtEl>
                                        <p:attrNameLst>
                                          <p:attrName>ppt_x</p:attrName>
                                          <p:attrName>ppt_y</p:attrName>
                                        </p:attrNameLst>
                                      </p:cBhvr>
                                      <p:rCtr x="17565" y="741"/>
                                    </p:animMotion>
                                  </p:childTnLst>
                                </p:cTn>
                              </p:par>
                              <p:par>
                                <p:cTn id="78" presetID="10" presetClass="exit" presetSubtype="0" fill="hold" nodeType="withEffect">
                                  <p:stCondLst>
                                    <p:cond delay="2500"/>
                                  </p:stCondLst>
                                  <p:childTnLst>
                                    <p:animEffect transition="out" filter="fade">
                                      <p:cBhvr>
                                        <p:cTn id="79" dur="500"/>
                                        <p:tgtEl>
                                          <p:spTgt spid="46"/>
                                        </p:tgtEl>
                                      </p:cBhvr>
                                    </p:animEffect>
                                    <p:set>
                                      <p:cBhvr>
                                        <p:cTn id="80" dur="1" fill="hold">
                                          <p:stCondLst>
                                            <p:cond delay="499"/>
                                          </p:stCondLst>
                                        </p:cTn>
                                        <p:tgtEl>
                                          <p:spTgt spid="46"/>
                                        </p:tgtEl>
                                        <p:attrNameLst>
                                          <p:attrName>style.visibility</p:attrName>
                                        </p:attrNameLst>
                                      </p:cBhvr>
                                      <p:to>
                                        <p:strVal val="hidden"/>
                                      </p:to>
                                    </p:set>
                                  </p:childTnLst>
                                </p:cTn>
                              </p:par>
                              <p:par>
                                <p:cTn id="81" presetID="63" presetClass="path" presetSubtype="0" accel="50000" decel="50000" fill="hold" nodeType="withEffect">
                                  <p:stCondLst>
                                    <p:cond delay="2000"/>
                                  </p:stCondLst>
                                  <p:childTnLst>
                                    <p:animMotion origin="layout" path="M 0.28817 0.14931 L 0.62663 0.15347 " pathEditMode="relative" rAng="0" ptsTypes="AA">
                                      <p:cBhvr>
                                        <p:cTn id="82" dur="2000" fill="hold"/>
                                        <p:tgtEl>
                                          <p:spTgt spid="48"/>
                                        </p:tgtEl>
                                        <p:attrNameLst>
                                          <p:attrName>ppt_x</p:attrName>
                                          <p:attrName>ppt_y</p:attrName>
                                        </p:attrNameLst>
                                      </p:cBhvr>
                                      <p:rCtr x="16923" y="208"/>
                                    </p:animMotion>
                                  </p:childTnLst>
                                </p:cTn>
                              </p:par>
                              <p:par>
                                <p:cTn id="83" presetID="10" presetClass="exit" presetSubtype="0" fill="hold" nodeType="withEffect">
                                  <p:stCondLst>
                                    <p:cond delay="3500"/>
                                  </p:stCondLst>
                                  <p:childTnLst>
                                    <p:animEffect transition="out" filter="fade">
                                      <p:cBhvr>
                                        <p:cTn id="84" dur="500"/>
                                        <p:tgtEl>
                                          <p:spTgt spid="48"/>
                                        </p:tgtEl>
                                      </p:cBhvr>
                                    </p:animEffect>
                                    <p:set>
                                      <p:cBhvr>
                                        <p:cTn id="85" dur="1" fill="hold">
                                          <p:stCondLst>
                                            <p:cond delay="499"/>
                                          </p:stCondLst>
                                        </p:cTn>
                                        <p:tgtEl>
                                          <p:spTgt spid="48"/>
                                        </p:tgtEl>
                                        <p:attrNameLst>
                                          <p:attrName>style.visibility</p:attrName>
                                        </p:attrNameLst>
                                      </p:cBhvr>
                                      <p:to>
                                        <p:strVal val="hidden"/>
                                      </p:to>
                                    </p:set>
                                  </p:childTnLst>
                                </p:cTn>
                              </p:par>
                              <p:par>
                                <p:cTn id="86" presetID="63" presetClass="path" presetSubtype="0" accel="50000" decel="50000" fill="hold" nodeType="withEffect">
                                  <p:stCondLst>
                                    <p:cond delay="2800"/>
                                  </p:stCondLst>
                                  <p:childTnLst>
                                    <p:animMotion origin="layout" path="M 0.25013 0.00023 L 0.57305 0.05578 " pathEditMode="relative" rAng="0" ptsTypes="AA">
                                      <p:cBhvr>
                                        <p:cTn id="87" dur="2000" fill="hold"/>
                                        <p:tgtEl>
                                          <p:spTgt spid="52"/>
                                        </p:tgtEl>
                                        <p:attrNameLst>
                                          <p:attrName>ppt_x</p:attrName>
                                          <p:attrName>ppt_y</p:attrName>
                                        </p:attrNameLst>
                                      </p:cBhvr>
                                      <p:rCtr x="16146" y="2778"/>
                                    </p:animMotion>
                                  </p:childTnLst>
                                </p:cTn>
                              </p:par>
                              <p:par>
                                <p:cTn id="88" presetID="10" presetClass="exit" presetSubtype="0" fill="hold" nodeType="withEffect">
                                  <p:stCondLst>
                                    <p:cond delay="4300"/>
                                  </p:stCondLst>
                                  <p:childTnLst>
                                    <p:animEffect transition="out" filter="fade">
                                      <p:cBhvr>
                                        <p:cTn id="89" dur="500"/>
                                        <p:tgtEl>
                                          <p:spTgt spid="52"/>
                                        </p:tgtEl>
                                      </p:cBhvr>
                                    </p:animEffect>
                                    <p:set>
                                      <p:cBhvr>
                                        <p:cTn id="90" dur="1" fill="hold">
                                          <p:stCondLst>
                                            <p:cond delay="499"/>
                                          </p:stCondLst>
                                        </p:cTn>
                                        <p:tgtEl>
                                          <p:spTgt spid="52"/>
                                        </p:tgtEl>
                                        <p:attrNameLst>
                                          <p:attrName>style.visibility</p:attrName>
                                        </p:attrNameLst>
                                      </p:cBhvr>
                                      <p:to>
                                        <p:strVal val="hidden"/>
                                      </p:to>
                                    </p:set>
                                  </p:childTnLst>
                                </p:cTn>
                              </p:par>
                              <p:par>
                                <p:cTn id="91" presetID="63" presetClass="path" presetSubtype="0" accel="50000" decel="50000" fill="hold" nodeType="withEffect">
                                  <p:stCondLst>
                                    <p:cond delay="3500"/>
                                  </p:stCondLst>
                                  <p:childTnLst>
                                    <p:animMotion origin="layout" path="M 0.44531 4.81481E-6 L 0.76224 0.05069 " pathEditMode="relative" rAng="0" ptsTypes="AA">
                                      <p:cBhvr>
                                        <p:cTn id="92" dur="2000" fill="hold"/>
                                        <p:tgtEl>
                                          <p:spTgt spid="53"/>
                                        </p:tgtEl>
                                        <p:attrNameLst>
                                          <p:attrName>ppt_x</p:attrName>
                                          <p:attrName>ppt_y</p:attrName>
                                        </p:attrNameLst>
                                      </p:cBhvr>
                                      <p:rCtr x="15846" y="2523"/>
                                    </p:animMotion>
                                  </p:childTnLst>
                                </p:cTn>
                              </p:par>
                              <p:par>
                                <p:cTn id="93" presetID="10" presetClass="exit" presetSubtype="0" fill="hold" nodeType="withEffect">
                                  <p:stCondLst>
                                    <p:cond delay="5000"/>
                                  </p:stCondLst>
                                  <p:childTnLst>
                                    <p:animEffect transition="out" filter="fade">
                                      <p:cBhvr>
                                        <p:cTn id="94" dur="500"/>
                                        <p:tgtEl>
                                          <p:spTgt spid="53"/>
                                        </p:tgtEl>
                                      </p:cBhvr>
                                    </p:animEffect>
                                    <p:set>
                                      <p:cBhvr>
                                        <p:cTn id="95" dur="1" fill="hold">
                                          <p:stCondLst>
                                            <p:cond delay="499"/>
                                          </p:stCondLst>
                                        </p:cTn>
                                        <p:tgtEl>
                                          <p:spTgt spid="53"/>
                                        </p:tgtEl>
                                        <p:attrNameLst>
                                          <p:attrName>style.visibility</p:attrName>
                                        </p:attrNameLst>
                                      </p:cBhvr>
                                      <p:to>
                                        <p:strVal val="hidden"/>
                                      </p:to>
                                    </p:set>
                                  </p:childTnLst>
                                </p:cTn>
                              </p:par>
                            </p:childTnLst>
                          </p:cTn>
                        </p:par>
                        <p:par>
                          <p:cTn id="96" fill="hold">
                            <p:stCondLst>
                              <p:cond delay="6000"/>
                            </p:stCondLst>
                            <p:childTnLst>
                              <p:par>
                                <p:cTn id="97" presetID="10" presetClass="exit" presetSubtype="0" fill="hold" grpId="2" nodeType="afterEffect">
                                  <p:stCondLst>
                                    <p:cond delay="0"/>
                                  </p:stCondLst>
                                  <p:childTnLst>
                                    <p:animEffect transition="out" filter="fade">
                                      <p:cBhvr>
                                        <p:cTn id="98" dur="500"/>
                                        <p:tgtEl>
                                          <p:spTgt spid="50"/>
                                        </p:tgtEl>
                                      </p:cBhvr>
                                    </p:animEffect>
                                    <p:set>
                                      <p:cBhvr>
                                        <p:cTn id="99" dur="1" fill="hold">
                                          <p:stCondLst>
                                            <p:cond delay="49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1" animBg="1"/>
      <p:bldP spid="50" grpId="2" animBg="1"/>
      <p:bldP spid="49" grpId="0" animBg="1"/>
      <p:bldP spid="49"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Bent Arrow 22"/>
          <p:cNvSpPr/>
          <p:nvPr/>
        </p:nvSpPr>
        <p:spPr bwMode="auto">
          <a:xfrm rot="10800000" flipH="1">
            <a:off x="7840989" y="3278630"/>
            <a:ext cx="864861" cy="2487190"/>
          </a:xfrm>
          <a:prstGeom prst="bentArrow">
            <a:avLst>
              <a:gd name="adj1" fmla="val 26563"/>
              <a:gd name="adj2" fmla="val 29452"/>
              <a:gd name="adj3" fmla="val 30045"/>
              <a:gd name="adj4" fmla="val 43750"/>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0" name="TextBox 29"/>
          <p:cNvSpPr txBox="1"/>
          <p:nvPr/>
        </p:nvSpPr>
        <p:spPr>
          <a:xfrm>
            <a:off x="5088469" y="601777"/>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Windows Azure</a:t>
            </a:r>
            <a:endParaRPr lang="en-US" sz="2800" dirty="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5352" y="1028736"/>
            <a:ext cx="7589672" cy="2604961"/>
          </a:xfrm>
          <a:prstGeom prst="rect">
            <a:avLst/>
          </a:prstGeom>
        </p:spPr>
      </p:pic>
      <p:grpSp>
        <p:nvGrpSpPr>
          <p:cNvPr id="38" name="Group 37"/>
          <p:cNvGrpSpPr/>
          <p:nvPr/>
        </p:nvGrpSpPr>
        <p:grpSpPr>
          <a:xfrm>
            <a:off x="7109356" y="1645180"/>
            <a:ext cx="4281055" cy="1633450"/>
            <a:chOff x="3093834" y="4675909"/>
            <a:chExt cx="4281055" cy="1633450"/>
          </a:xfrm>
        </p:grpSpPr>
        <p:sp>
          <p:nvSpPr>
            <p:cNvPr id="39" name="Rectangle 38"/>
            <p:cNvSpPr/>
            <p:nvPr/>
          </p:nvSpPr>
          <p:spPr bwMode="auto">
            <a:xfrm>
              <a:off x="3093834" y="4675909"/>
              <a:ext cx="4281055" cy="163345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0" name="TextBox 39"/>
            <p:cNvSpPr txBox="1"/>
            <p:nvPr/>
          </p:nvSpPr>
          <p:spPr>
            <a:xfrm>
              <a:off x="4943945" y="5179626"/>
              <a:ext cx="1974339" cy="68942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Service</a:t>
              </a:r>
            </a:p>
            <a:p>
              <a:pPr>
                <a:lnSpc>
                  <a:spcPct val="80000"/>
                </a:lnSpc>
                <a:buSzPct val="80000"/>
              </a:pPr>
              <a:r>
                <a:rPr lang="en-US" sz="2800" dirty="0" smtClean="0">
                  <a:gradFill>
                    <a:gsLst>
                      <a:gs pos="0">
                        <a:srgbClr val="FFFFFF"/>
                      </a:gs>
                      <a:gs pos="100000">
                        <a:srgbClr val="FFFFFF"/>
                      </a:gs>
                    </a:gsLst>
                    <a:lin ang="5400000" scaled="0"/>
                  </a:gradFill>
                </a:rPr>
                <a:t>Bus Queue</a:t>
              </a:r>
              <a:endParaRPr lang="en-US" sz="2800" dirty="0">
                <a:gradFill>
                  <a:gsLst>
                    <a:gs pos="0">
                      <a:srgbClr val="FFFFFF"/>
                    </a:gs>
                    <a:gs pos="100000">
                      <a:srgbClr val="FFFFFF"/>
                    </a:gs>
                  </a:gsLst>
                  <a:lin ang="5400000" scaled="0"/>
                </a:gradFill>
              </a:endParaRPr>
            </a:p>
          </p:txBody>
        </p:sp>
      </p:grpSp>
      <p:sp>
        <p:nvSpPr>
          <p:cNvPr id="42" name="Down Arrow 41"/>
          <p:cNvSpPr/>
          <p:nvPr/>
        </p:nvSpPr>
        <p:spPr bwMode="auto">
          <a:xfrm rot="16200000">
            <a:off x="3377796" y="1717825"/>
            <a:ext cx="480736" cy="1630523"/>
          </a:xfrm>
          <a:prstGeom prst="downArrow">
            <a:avLst>
              <a:gd name="adj1" fmla="val 42122"/>
              <a:gd name="adj2" fmla="val 62085"/>
            </a:avLst>
          </a:pr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7" name="Picture 46"/>
          <p:cNvPicPr>
            <a:picLocks noChangeAspect="1"/>
          </p:cNvPicPr>
          <p:nvPr/>
        </p:nvPicPr>
        <p:blipFill rotWithShape="1">
          <a:blip r:embed="rId4" cstate="print">
            <a:biLevel thresh="25000"/>
            <a:extLst>
              <a:ext uri="{BEBA8EAE-BF5A-486C-A8C5-ECC9F3942E4B}">
                <a14:imgProps xmlns:a14="http://schemas.microsoft.com/office/drawing/2010/main">
                  <a14:imgLayer r:embed="rId5">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rcRect/>
          <a:stretch/>
        </p:blipFill>
        <p:spPr>
          <a:xfrm>
            <a:off x="4040652" y="156479"/>
            <a:ext cx="980132" cy="872257"/>
          </a:xfrm>
          <a:prstGeom prst="rect">
            <a:avLst/>
          </a:prstGeom>
        </p:spPr>
      </p:pic>
      <p:sp>
        <p:nvSpPr>
          <p:cNvPr id="25" name="Rounded Rectangle 24"/>
          <p:cNvSpPr/>
          <p:nvPr/>
        </p:nvSpPr>
        <p:spPr bwMode="auto">
          <a:xfrm>
            <a:off x="4135352" y="3906982"/>
            <a:ext cx="7589672" cy="779318"/>
          </a:xfrm>
          <a:prstGeom prst="roundRect">
            <a:avLst/>
          </a:prstGeom>
          <a:solidFill>
            <a:srgbClr val="00AEE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6" name="Picture 15"/>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03580" y="3906980"/>
            <a:ext cx="737755" cy="737755"/>
          </a:xfrm>
          <a:prstGeom prst="rect">
            <a:avLst/>
          </a:prstGeom>
        </p:spPr>
      </p:pic>
      <p:sp>
        <p:nvSpPr>
          <p:cNvPr id="49" name="TextBox 48"/>
          <p:cNvSpPr txBox="1"/>
          <p:nvPr/>
        </p:nvSpPr>
        <p:spPr>
          <a:xfrm>
            <a:off x="5088469" y="4145973"/>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Internet</a:t>
            </a:r>
            <a:endParaRPr lang="en-US" sz="2800" dirty="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5655" y="1310895"/>
            <a:ext cx="2792016" cy="2322802"/>
          </a:xfrm>
          <a:prstGeom prst="rect">
            <a:avLst/>
          </a:prstGeom>
        </p:spPr>
      </p:pic>
      <p:pic>
        <p:nvPicPr>
          <p:cNvPr id="5" name="Picture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16985" y="4856668"/>
            <a:ext cx="2717720" cy="1570655"/>
          </a:xfrm>
          <a:prstGeom prst="rect">
            <a:avLst/>
          </a:prstGeom>
        </p:spPr>
      </p:pic>
      <p:pic>
        <p:nvPicPr>
          <p:cNvPr id="51" name="Picture 5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24461" y="4866635"/>
            <a:ext cx="2715870" cy="1570656"/>
          </a:xfrm>
          <a:prstGeom prst="rect">
            <a:avLst/>
          </a:prstGeom>
        </p:spPr>
      </p:pic>
      <p:pic>
        <p:nvPicPr>
          <p:cNvPr id="2050" name="Picture 2"/>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784770" y="1750649"/>
            <a:ext cx="2633774" cy="176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bwMode="auto">
          <a:xfrm>
            <a:off x="9089189" y="5017626"/>
            <a:ext cx="1781772" cy="11049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gradFill>
                  <a:gsLst>
                    <a:gs pos="0">
                      <a:srgbClr val="FFFFFF"/>
                    </a:gs>
                    <a:gs pos="100000">
                      <a:srgbClr val="FFFFFF"/>
                    </a:gs>
                  </a:gsLst>
                  <a:lin ang="5400000" scaled="0"/>
                </a:gradFill>
              </a:rPr>
              <a:t>Hi! </a:t>
            </a:r>
          </a:p>
        </p:txBody>
      </p:sp>
      <p:sp>
        <p:nvSpPr>
          <p:cNvPr id="24" name="Down Arrow 23"/>
          <p:cNvSpPr/>
          <p:nvPr/>
        </p:nvSpPr>
        <p:spPr bwMode="auto">
          <a:xfrm rot="16200000">
            <a:off x="6686240" y="1717826"/>
            <a:ext cx="480736" cy="1630523"/>
          </a:xfrm>
          <a:prstGeom prst="downArrow">
            <a:avLst>
              <a:gd name="adj1" fmla="val 42122"/>
              <a:gd name="adj2" fmla="val 62085"/>
            </a:avLst>
          </a:pr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nvGrpSpPr>
          <p:cNvPr id="44" name="Group 43"/>
          <p:cNvGrpSpPr/>
          <p:nvPr/>
        </p:nvGrpSpPr>
        <p:grpSpPr>
          <a:xfrm>
            <a:off x="4474988" y="1645180"/>
            <a:ext cx="1640433" cy="1640433"/>
            <a:chOff x="4660050" y="2162512"/>
            <a:chExt cx="1640433" cy="1640433"/>
          </a:xfrm>
        </p:grpSpPr>
        <p:sp>
          <p:nvSpPr>
            <p:cNvPr id="45" name="Rounded Rectangle 44"/>
            <p:cNvSpPr/>
            <p:nvPr/>
          </p:nvSpPr>
          <p:spPr bwMode="auto">
            <a:xfrm>
              <a:off x="4660050" y="2162512"/>
              <a:ext cx="1640433" cy="1640433"/>
            </a:xfrm>
            <a:prstGeom prst="roundRect">
              <a:avLst>
                <a:gd name="adj" fmla="val 399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b" anchorCtr="0" compatLnSpc="1">
              <a:prstTxWarp prst="textNoShape">
                <a:avLst/>
              </a:prstTxWarp>
            </a:bodyPr>
            <a:lstStyle/>
            <a:p>
              <a:pPr defTabSz="914099" fontAlgn="base">
                <a:spcBef>
                  <a:spcPct val="0"/>
                </a:spcBef>
                <a:spcAft>
                  <a:spcPct val="0"/>
                </a:spcAft>
              </a:pPr>
              <a:r>
                <a:rPr lang="en-US" sz="1800" dirty="0" smtClean="0">
                  <a:gradFill>
                    <a:gsLst>
                      <a:gs pos="0">
                        <a:srgbClr val="FFFFFF"/>
                      </a:gs>
                      <a:gs pos="100000">
                        <a:srgbClr val="FFFFFF"/>
                      </a:gs>
                    </a:gsLst>
                    <a:lin ang="5400000" scaled="0"/>
                  </a:gradFill>
                </a:rPr>
                <a:t>ASP.NET Application</a:t>
              </a:r>
            </a:p>
          </p:txBody>
        </p:sp>
        <p:pic>
          <p:nvPicPr>
            <p:cNvPr id="46" name="Picture 45"/>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03227" y="2280611"/>
              <a:ext cx="792753" cy="792753"/>
            </a:xfrm>
            <a:prstGeom prst="rect">
              <a:avLst/>
            </a:prstGeom>
          </p:spPr>
        </p:pic>
      </p:grpSp>
      <p:pic>
        <p:nvPicPr>
          <p:cNvPr id="43" name="Picture 4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43400" y="1893364"/>
            <a:ext cx="1116513" cy="1163037"/>
          </a:xfrm>
          <a:prstGeom prst="rect">
            <a:avLst/>
          </a:prstGeom>
          <a:effectLst>
            <a:outerShdw blurRad="254000" sx="102000" sy="102000" algn="ctr" rotWithShape="0">
              <a:prstClr val="black">
                <a:alpha val="40000"/>
              </a:prstClr>
            </a:outerShdw>
          </a:effectLst>
        </p:spPr>
      </p:pic>
    </p:spTree>
    <p:extLst>
      <p:ext uri="{BB962C8B-B14F-4D97-AF65-F5344CB8AC3E}">
        <p14:creationId xmlns:p14="http://schemas.microsoft.com/office/powerpoint/2010/main" val="911043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500"/>
                                        <p:tgtEl>
                                          <p:spTgt spid="42"/>
                                        </p:tgtEl>
                                        <p:attrNameLst>
                                          <p:attrName>ppt_x</p:attrName>
                                        </p:attrNameLst>
                                      </p:cBhvr>
                                      <p:tavLst>
                                        <p:tav tm="0">
                                          <p:val>
                                            <p:strVal val="#ppt_x-#ppt_w*1.125000"/>
                                          </p:val>
                                        </p:tav>
                                        <p:tav tm="100000">
                                          <p:val>
                                            <p:strVal val="#ppt_x"/>
                                          </p:val>
                                        </p:tav>
                                      </p:tavLst>
                                    </p:anim>
                                    <p:animEffect transition="in" filter="wipe(right)">
                                      <p:cBhvr>
                                        <p:cTn id="13" dur="500"/>
                                        <p:tgtEl>
                                          <p:spTgt spid="42"/>
                                        </p:tgtEl>
                                      </p:cBhvr>
                                    </p:animEffect>
                                  </p:childTnLst>
                                </p:cTn>
                              </p:par>
                            </p:childTnLst>
                          </p:cTn>
                        </p:par>
                        <p:par>
                          <p:cTn id="14" fill="hold">
                            <p:stCondLst>
                              <p:cond delay="500"/>
                            </p:stCondLst>
                            <p:childTnLst>
                              <p:par>
                                <p:cTn id="15" presetID="63" presetClass="path" presetSubtype="0" accel="50000" decel="50000" fill="hold" nodeType="afterEffect">
                                  <p:stCondLst>
                                    <p:cond delay="0"/>
                                  </p:stCondLst>
                                  <p:childTnLst>
                                    <p:animMotion origin="layout" path="M -7.39776E-7 3.7037E-7 L 0.26075 3.7037E-7 " pathEditMode="relative" rAng="0" ptsTypes="AA">
                                      <p:cBhvr>
                                        <p:cTn id="16" dur="2000" fill="hold"/>
                                        <p:tgtEl>
                                          <p:spTgt spid="43"/>
                                        </p:tgtEl>
                                        <p:attrNameLst>
                                          <p:attrName>ppt_x</p:attrName>
                                          <p:attrName>ppt_y</p:attrName>
                                        </p:attrNameLst>
                                      </p:cBhvr>
                                      <p:rCtr x="13037" y="0"/>
                                    </p:animMotion>
                                  </p:childTnLst>
                                </p:cTn>
                              </p:par>
                            </p:childTnLst>
                          </p:cTn>
                        </p:par>
                        <p:par>
                          <p:cTn id="17" fill="hold">
                            <p:stCondLst>
                              <p:cond delay="2500"/>
                            </p:stCondLst>
                            <p:childTnLst>
                              <p:par>
                                <p:cTn id="18" presetID="10" presetClass="exit" presetSubtype="0" fill="hold" grpId="1" nodeType="afterEffect">
                                  <p:stCondLst>
                                    <p:cond delay="750"/>
                                  </p:stCondLst>
                                  <p:childTnLst>
                                    <p:animEffect transition="out" filter="fade">
                                      <p:cBhvr>
                                        <p:cTn id="19" dur="500"/>
                                        <p:tgtEl>
                                          <p:spTgt spid="42"/>
                                        </p:tgtEl>
                                      </p:cBhvr>
                                    </p:animEffect>
                                    <p:set>
                                      <p:cBhvr>
                                        <p:cTn id="20" dur="1" fill="hold">
                                          <p:stCondLst>
                                            <p:cond delay="499"/>
                                          </p:stCondLst>
                                        </p:cTn>
                                        <p:tgtEl>
                                          <p:spTgt spid="4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p:tgtEl>
                                          <p:spTgt spid="24"/>
                                        </p:tgtEl>
                                        <p:attrNameLst>
                                          <p:attrName>ppt_x</p:attrName>
                                        </p:attrNameLst>
                                      </p:cBhvr>
                                      <p:tavLst>
                                        <p:tav tm="0">
                                          <p:val>
                                            <p:strVal val="#ppt_x-#ppt_w*1.125000"/>
                                          </p:val>
                                        </p:tav>
                                        <p:tav tm="100000">
                                          <p:val>
                                            <p:strVal val="#ppt_x"/>
                                          </p:val>
                                        </p:tav>
                                      </p:tavLst>
                                    </p:anim>
                                    <p:animEffect transition="in" filter="wipe(right)">
                                      <p:cBhvr>
                                        <p:cTn id="26" dur="500"/>
                                        <p:tgtEl>
                                          <p:spTgt spid="24"/>
                                        </p:tgtEl>
                                      </p:cBhvr>
                                    </p:animEffect>
                                  </p:childTnLst>
                                </p:cTn>
                              </p:par>
                              <p:par>
                                <p:cTn id="27" presetID="63" presetClass="path" presetSubtype="0" accel="50000" decel="50000" fill="hold" nodeType="withEffect">
                                  <p:stCondLst>
                                    <p:cond delay="0"/>
                                  </p:stCondLst>
                                  <p:childTnLst>
                                    <p:animMotion origin="layout" path="M 0.26074 3.7037E-7 L 0.47955 3.7037E-7 " pathEditMode="relative" rAng="0" ptsTypes="AA">
                                      <p:cBhvr>
                                        <p:cTn id="28" dur="2000" fill="hold"/>
                                        <p:tgtEl>
                                          <p:spTgt spid="43"/>
                                        </p:tgtEl>
                                        <p:attrNameLst>
                                          <p:attrName>ppt_x</p:attrName>
                                          <p:attrName>ppt_y</p:attrName>
                                        </p:attrNameLst>
                                      </p:cBhvr>
                                      <p:rCtr x="10940" y="0"/>
                                    </p:animMotion>
                                  </p:childTnLst>
                                </p:cTn>
                              </p:par>
                            </p:childTnLst>
                          </p:cTn>
                        </p:par>
                        <p:par>
                          <p:cTn id="29" fill="hold">
                            <p:stCondLst>
                              <p:cond delay="2000"/>
                            </p:stCondLst>
                            <p:childTnLst>
                              <p:par>
                                <p:cTn id="30" presetID="10" presetClass="exit" presetSubtype="0" fill="hold" grpId="1" nodeType="afterEffect">
                                  <p:stCondLst>
                                    <p:cond delay="0"/>
                                  </p:stCondLst>
                                  <p:childTnLst>
                                    <p:animEffect transition="out" filter="fade">
                                      <p:cBhvr>
                                        <p:cTn id="31" dur="500"/>
                                        <p:tgtEl>
                                          <p:spTgt spid="24"/>
                                        </p:tgtEl>
                                      </p:cBhvr>
                                    </p:animEffect>
                                    <p:set>
                                      <p:cBhvr>
                                        <p:cTn id="32" dur="1" fill="hold">
                                          <p:stCondLst>
                                            <p:cond delay="499"/>
                                          </p:stCondLst>
                                        </p:cTn>
                                        <p:tgtEl>
                                          <p:spTgt spid="2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up)">
                                      <p:cBhvr>
                                        <p:cTn id="37" dur="750"/>
                                        <p:tgtEl>
                                          <p:spTgt spid="23"/>
                                        </p:tgtEl>
                                      </p:cBhvr>
                                    </p:animEffect>
                                  </p:childTnLst>
                                </p:cTn>
                              </p:par>
                            </p:childTnLst>
                          </p:cTn>
                        </p:par>
                        <p:par>
                          <p:cTn id="38" fill="hold">
                            <p:stCondLst>
                              <p:cond delay="750"/>
                            </p:stCondLst>
                            <p:childTnLst>
                              <p:par>
                                <p:cTn id="39" presetID="36" presetClass="path" presetSubtype="0" accel="50000" decel="50000" fill="hold" nodeType="afterEffect">
                                  <p:stCondLst>
                                    <p:cond delay="500"/>
                                  </p:stCondLst>
                                  <p:childTnLst>
                                    <p:animMotion origin="layout" path="M 0.47838 3.7037E-7 L 0.47747 0.35417 C 0.47747 0.45324 0.49791 0.44236 0.51393 0.44236 L 0.54948 0.44236 " pathEditMode="relative" rAng="0" ptsTypes="FfFF">
                                      <p:cBhvr>
                                        <p:cTn id="40" dur="2000" fill="hold"/>
                                        <p:tgtEl>
                                          <p:spTgt spid="43"/>
                                        </p:tgtEl>
                                        <p:attrNameLst>
                                          <p:attrName>ppt_x</p:attrName>
                                          <p:attrName>ppt_y</p:attrName>
                                        </p:attrNameLst>
                                      </p:cBhvr>
                                      <p:rCtr x="3503" y="22662"/>
                                    </p:animMotion>
                                  </p:childTnLst>
                                </p:cTn>
                              </p:par>
                              <p:par>
                                <p:cTn id="41" presetID="10" presetClass="exit" presetSubtype="0" fill="hold" nodeType="withEffect">
                                  <p:stCondLst>
                                    <p:cond delay="1750"/>
                                  </p:stCondLst>
                                  <p:childTnLst>
                                    <p:animEffect transition="out" filter="fade">
                                      <p:cBhvr>
                                        <p:cTn id="42" dur="500"/>
                                        <p:tgtEl>
                                          <p:spTgt spid="43"/>
                                        </p:tgtEl>
                                      </p:cBhvr>
                                    </p:animEffect>
                                    <p:set>
                                      <p:cBhvr>
                                        <p:cTn id="43" dur="1" fill="hold">
                                          <p:stCondLst>
                                            <p:cond delay="499"/>
                                          </p:stCondLst>
                                        </p:cTn>
                                        <p:tgtEl>
                                          <p:spTgt spid="43"/>
                                        </p:tgtEl>
                                        <p:attrNameLst>
                                          <p:attrName>style.visibility</p:attrName>
                                        </p:attrNameLst>
                                      </p:cBhvr>
                                      <p:to>
                                        <p:strVal val="hidden"/>
                                      </p:to>
                                    </p:set>
                                  </p:childTnLst>
                                </p:cTn>
                              </p:par>
                            </p:childTnLst>
                          </p:cTn>
                        </p:par>
                        <p:par>
                          <p:cTn id="44" fill="hold">
                            <p:stCondLst>
                              <p:cond delay="3250"/>
                            </p:stCondLst>
                            <p:childTnLst>
                              <p:par>
                                <p:cTn id="45" presetID="10" presetClass="exit" presetSubtype="0" fill="hold" nodeType="afterEffect">
                                  <p:stCondLst>
                                    <p:cond delay="0"/>
                                  </p:stCondLst>
                                  <p:childTnLst>
                                    <p:animEffect transition="out" filter="fade">
                                      <p:cBhvr>
                                        <p:cTn id="46" dur="500"/>
                                        <p:tgtEl>
                                          <p:spTgt spid="51"/>
                                        </p:tgtEl>
                                      </p:cBhvr>
                                    </p:animEffect>
                                    <p:set>
                                      <p:cBhvr>
                                        <p:cTn id="47" dur="1" fill="hold">
                                          <p:stCondLst>
                                            <p:cond delay="499"/>
                                          </p:stCondLst>
                                        </p:cTn>
                                        <p:tgtEl>
                                          <p:spTgt spid="51"/>
                                        </p:tgtEl>
                                        <p:attrNameLst>
                                          <p:attrName>style.visibility</p:attrName>
                                        </p:attrNameLst>
                                      </p:cBhvr>
                                      <p:to>
                                        <p:strVal val="hidden"/>
                                      </p:to>
                                    </p:set>
                                  </p:childTnLst>
                                </p:cTn>
                              </p:par>
                            </p:childTnLst>
                          </p:cTn>
                        </p:par>
                        <p:par>
                          <p:cTn id="48" fill="hold">
                            <p:stCondLst>
                              <p:cond delay="3750"/>
                            </p:stCondLst>
                            <p:childTnLst>
                              <p:par>
                                <p:cTn id="49" presetID="10" presetClass="entr" presetSubtype="0" fill="hold" grpId="0" nodeType="after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2" grpId="0" animBg="1"/>
      <p:bldP spid="42" grpId="1" animBg="1"/>
      <p:bldP spid="3" grpId="0" animBg="1"/>
      <p:bldP spid="24" grpId="0" animBg="1"/>
      <p:bldP spid="24"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400" dirty="0" smtClean="0"/>
              <a:t>demo</a:t>
            </a:r>
            <a:endParaRPr lang="en-US" sz="4400" dirty="0"/>
          </a:p>
        </p:txBody>
      </p:sp>
      <p:sp>
        <p:nvSpPr>
          <p:cNvPr id="6" name="Text Placeholder 5"/>
          <p:cNvSpPr>
            <a:spLocks noGrp="1"/>
          </p:cNvSpPr>
          <p:nvPr>
            <p:ph type="body" sz="quarter" idx="10"/>
          </p:nvPr>
        </p:nvSpPr>
        <p:spPr/>
        <p:txBody>
          <a:bodyPr/>
          <a:lstStyle/>
          <a:p>
            <a:r>
              <a:rPr lang="en-US" dirty="0" smtClean="0"/>
              <a:t>Service Bus Queues</a:t>
            </a:r>
            <a:endParaRPr lang="en-US" dirty="0"/>
          </a:p>
        </p:txBody>
      </p:sp>
    </p:spTree>
    <p:extLst>
      <p:ext uri="{BB962C8B-B14F-4D97-AF65-F5344CB8AC3E}">
        <p14:creationId xmlns:p14="http://schemas.microsoft.com/office/powerpoint/2010/main" val="50697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9" name="Rectangle 8"/>
          <p:cNvSpPr/>
          <p:nvPr/>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6" name="Picture 5" descr="iStock_000011003371_Variant.jpg"/>
          <p:cNvPicPr>
            <a:picLocks noChangeAspect="1"/>
          </p:cNvPicPr>
          <p:nvPr/>
        </p:nvPicPr>
        <p:blipFill rotWithShape="1">
          <a:blip r:embed="rId3" cstate="screen">
            <a:extLst>
              <a:ext uri="{BEBA8EAE-BF5A-486C-A8C5-ECC9F3942E4B}">
                <a14:imgProps xmlns:a14="http://schemas.microsoft.com/office/drawing/2010/main">
                  <a14:imgLayer r:embed="rId4">
                    <a14:imgEffect>
                      <a14:colorTemperature colorTemp="5250"/>
                    </a14:imgEffect>
                    <a14:imgEffect>
                      <a14:saturation sat="45000"/>
                    </a14:imgEffect>
                  </a14:imgLayer>
                </a14:imgProps>
              </a:ext>
            </a:extLst>
          </a:blip>
          <a:srcRect b="7084"/>
          <a:stretch/>
        </p:blipFill>
        <p:spPr>
          <a:xfrm>
            <a:off x="1536191" y="4442962"/>
            <a:ext cx="10652634" cy="2284411"/>
          </a:xfrm>
          <a:prstGeom prst="rect">
            <a:avLst/>
          </a:prstGeom>
        </p:spPr>
      </p:pic>
      <p:pic>
        <p:nvPicPr>
          <p:cNvPr id="10" name="Picture 9" descr="iStock_000011003371_Variant.jpg"/>
          <p:cNvPicPr>
            <a:picLocks noChangeAspect="1"/>
          </p:cNvPicPr>
          <p:nvPr/>
        </p:nvPicPr>
        <p:blipFill rotWithShape="1">
          <a:blip r:embed="rId5" cstate="screen">
            <a:duotone>
              <a:schemeClr val="accent2">
                <a:shade val="45000"/>
                <a:satMod val="135000"/>
              </a:schemeClr>
              <a:prstClr val="white"/>
            </a:duotone>
          </a:blip>
          <a:srcRect b="7084"/>
          <a:stretch/>
        </p:blipFill>
        <p:spPr>
          <a:xfrm>
            <a:off x="0" y="4442962"/>
            <a:ext cx="1367800" cy="2284411"/>
          </a:xfrm>
          <a:prstGeom prst="rect">
            <a:avLst/>
          </a:prstGeom>
        </p:spPr>
      </p:pic>
      <p:pic>
        <p:nvPicPr>
          <p:cNvPr id="12" name="Picture 11" descr="iStock_000011003371_Variant.jpg"/>
          <p:cNvPicPr>
            <a:picLocks noChangeAspect="1"/>
          </p:cNvPicPr>
          <p:nvPr/>
        </p:nvPicPr>
        <p:blipFill rotWithShape="1">
          <a:blip r:embed="rId6" cstate="screen">
            <a:duotone>
              <a:schemeClr val="accent2">
                <a:shade val="45000"/>
                <a:satMod val="135000"/>
              </a:schemeClr>
              <a:prstClr val="white"/>
            </a:duotone>
          </a:blip>
          <a:srcRect t="2669"/>
          <a:stretch/>
        </p:blipFill>
        <p:spPr>
          <a:xfrm>
            <a:off x="1536191" y="156760"/>
            <a:ext cx="1298448" cy="4128542"/>
          </a:xfrm>
          <a:prstGeom prst="rect">
            <a:avLst/>
          </a:prstGeom>
        </p:spPr>
      </p:pic>
      <p:pic>
        <p:nvPicPr>
          <p:cNvPr id="13" name="Picture 12" descr="iStock_000011003371_Variant.jpg"/>
          <p:cNvPicPr>
            <a:picLocks noChangeAspect="1"/>
          </p:cNvPicPr>
          <p:nvPr/>
        </p:nvPicPr>
        <p:blipFill rotWithShape="1">
          <a:blip r:embed="rId7" cstate="screen">
            <a:duotone>
              <a:schemeClr val="accent2">
                <a:shade val="45000"/>
                <a:satMod val="135000"/>
              </a:schemeClr>
              <a:prstClr val="white"/>
            </a:duotone>
          </a:blip>
          <a:srcRect t="4294"/>
          <a:stretch/>
        </p:blipFill>
        <p:spPr>
          <a:xfrm>
            <a:off x="0" y="156760"/>
            <a:ext cx="1367800" cy="2693614"/>
          </a:xfrm>
          <a:prstGeom prst="rect">
            <a:avLst/>
          </a:prstGeom>
        </p:spPr>
      </p:pic>
      <p:pic>
        <p:nvPicPr>
          <p:cNvPr id="14" name="Picture 13" descr="iStock_000011003371_Variant.jpg"/>
          <p:cNvPicPr>
            <a:picLocks noChangeAspect="1"/>
          </p:cNvPicPr>
          <p:nvPr/>
        </p:nvPicPr>
        <p:blipFill rotWithShape="1">
          <a:blip r:embed="rId8" cstate="screen">
            <a:duotone>
              <a:schemeClr val="accent2">
                <a:shade val="45000"/>
                <a:satMod val="135000"/>
              </a:schemeClr>
              <a:prstClr val="white"/>
            </a:duotone>
            <a:extLst>
              <a:ext uri="{BEBA8EAE-BF5A-486C-A8C5-ECC9F3942E4B}">
                <a14:imgProps xmlns:a14="http://schemas.microsoft.com/office/drawing/2010/main">
                  <a14:imgLayer r:embed="rId9">
                    <a14:imgEffect>
                      <a14:saturation sat="400000"/>
                    </a14:imgEffect>
                  </a14:imgLayer>
                </a14:imgProps>
              </a:ext>
            </a:extLst>
          </a:blip>
          <a:srcRect t="2669"/>
          <a:stretch/>
        </p:blipFill>
        <p:spPr>
          <a:xfrm>
            <a:off x="2992299" y="156760"/>
            <a:ext cx="6147901" cy="4128542"/>
          </a:xfrm>
          <a:prstGeom prst="rect">
            <a:avLst/>
          </a:prstGeom>
        </p:spPr>
      </p:pic>
      <p:sp>
        <p:nvSpPr>
          <p:cNvPr id="15" name="Rectangle 14"/>
          <p:cNvSpPr/>
          <p:nvPr/>
        </p:nvSpPr>
        <p:spPr bwMode="auto">
          <a:xfrm>
            <a:off x="0" y="2986854"/>
            <a:ext cx="1367800" cy="1298448"/>
          </a:xfrm>
          <a:prstGeom prst="rect">
            <a:avLst/>
          </a:prstGeom>
          <a:solidFill>
            <a:srgbClr val="00AEEF"/>
          </a:solidFill>
          <a:ln>
            <a:noFill/>
            <a:headEnd type="none" w="med" len="med"/>
            <a:tailEnd type="none" w="med" len="med"/>
          </a:ln>
          <a:effectLst/>
        </p:spPr>
        <p:style>
          <a:lnRef idx="2">
            <a:schemeClr val="dk1"/>
          </a:lnRef>
          <a:fillRef idx="1">
            <a:schemeClr val="lt1"/>
          </a:fillRef>
          <a:effectRef idx="0">
            <a:schemeClr val="dk1"/>
          </a:effectRef>
          <a:fontRef idx="minor">
            <a:schemeClr val="dk1"/>
          </a:fontRef>
        </p:style>
        <p:txBody>
          <a:bodyPr vert="horz" wrap="square" lIns="137160" tIns="91440" rIns="91440" bIns="91440" numCol="1" rtlCol="0" anchor="b" anchorCtr="0" compatLnSpc="1">
            <a:prstTxWarp prst="textNoShape">
              <a:avLst/>
            </a:prstTxWarp>
          </a:bodyPr>
          <a:lstStyle/>
          <a:p>
            <a:pPr indent="-168275" defTabSz="914099" fontAlgn="base">
              <a:spcBef>
                <a:spcPct val="0"/>
              </a:spcBef>
              <a:spcAft>
                <a:spcPct val="0"/>
              </a:spcAft>
            </a:pPr>
            <a:r>
              <a:rPr lang="en-US" dirty="0" smtClean="0">
                <a:solidFill>
                  <a:schemeClr val="bg1"/>
                </a:solidFill>
                <a:latin typeface="Segoe" pitchFamily="34" charset="0"/>
              </a:rPr>
              <a:t>hybrid</a:t>
            </a:r>
            <a:endParaRPr lang="en-US" sz="2000" dirty="0" smtClean="0">
              <a:solidFill>
                <a:schemeClr val="bg1"/>
              </a:solidFill>
              <a:latin typeface="Segoe" pitchFamily="34" charset="0"/>
            </a:endParaRPr>
          </a:p>
        </p:txBody>
      </p:sp>
    </p:spTree>
    <p:extLst>
      <p:ext uri="{BB962C8B-B14F-4D97-AF65-F5344CB8AC3E}">
        <p14:creationId xmlns:p14="http://schemas.microsoft.com/office/powerpoint/2010/main" val="138832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50"/>
                                        <p:tgtEl>
                                          <p:spTgt spid="10"/>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50"/>
                                        <p:tgtEl>
                                          <p:spTgt spid="1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
                                        <p:tgtEl>
                                          <p:spTgt spid="6"/>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250"/>
                                        <p:tgtEl>
                                          <p:spTgt spid="14"/>
                                        </p:tgtEl>
                                      </p:cBhvr>
                                    </p:animEffect>
                                  </p:childTnLst>
                                </p:cTn>
                              </p:par>
                            </p:childTnLst>
                          </p:cTn>
                        </p:par>
                        <p:par>
                          <p:cTn id="24" fill="hold">
                            <p:stCondLst>
                              <p:cond delay="1250"/>
                            </p:stCondLst>
                            <p:childTnLst>
                              <p:par>
                                <p:cTn id="25" presetID="10" presetClass="entr" presetSubtype="0" fill="hold" grpId="0" nodeType="afterEffect">
                                  <p:stCondLst>
                                    <p:cond delay="5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088469" y="601777"/>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Windows Azure</a:t>
            </a:r>
            <a:endParaRPr lang="en-US" sz="280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5352" y="1028736"/>
            <a:ext cx="7589672" cy="1887879"/>
          </a:xfrm>
          <a:prstGeom prst="rect">
            <a:avLst/>
          </a:prstGeom>
        </p:spPr>
      </p:pic>
      <p:pic>
        <p:nvPicPr>
          <p:cNvPr id="11" name="Picture 10"/>
          <p:cNvPicPr>
            <a:picLocks noChangeAspect="1"/>
          </p:cNvPicPr>
          <p:nvPr/>
        </p:nvPicPr>
        <p:blipFill rotWithShape="1">
          <a:blip r:embed="rId4" cstate="print">
            <a:biLevel thresh="25000"/>
            <a:extLst>
              <a:ext uri="{BEBA8EAE-BF5A-486C-A8C5-ECC9F3942E4B}">
                <a14:imgProps xmlns:a14="http://schemas.microsoft.com/office/drawing/2010/main">
                  <a14:imgLayer r:embed="rId5">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rcRect/>
          <a:stretch/>
        </p:blipFill>
        <p:spPr>
          <a:xfrm>
            <a:off x="4040652" y="156479"/>
            <a:ext cx="980132" cy="872257"/>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35352" y="3644841"/>
            <a:ext cx="7589672" cy="2496108"/>
          </a:xfrm>
          <a:prstGeom prst="rect">
            <a:avLst/>
          </a:prstGeom>
        </p:spPr>
      </p:pic>
      <p:sp>
        <p:nvSpPr>
          <p:cNvPr id="16" name="TextBox 15"/>
          <p:cNvSpPr txBox="1"/>
          <p:nvPr/>
        </p:nvSpPr>
        <p:spPr>
          <a:xfrm>
            <a:off x="4105092" y="6199183"/>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On Premises</a:t>
            </a:r>
            <a:endParaRPr lang="en-US" sz="2800" dirty="0">
              <a:gradFill>
                <a:gsLst>
                  <a:gs pos="0">
                    <a:srgbClr val="FFFFFF"/>
                  </a:gs>
                  <a:gs pos="100000">
                    <a:srgbClr val="FFFFFF"/>
                  </a:gs>
                </a:gsLst>
                <a:lin ang="5400000" scaled="0"/>
              </a:gradFill>
            </a:endParaRPr>
          </a:p>
        </p:txBody>
      </p:sp>
      <p:pic>
        <p:nvPicPr>
          <p:cNvPr id="3" name="Picture 2"/>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150985" y="4914667"/>
            <a:ext cx="1219200" cy="1219200"/>
          </a:xfrm>
          <a:prstGeom prst="rect">
            <a:avLst/>
          </a:prstGeom>
        </p:spPr>
      </p:pic>
      <p:sp>
        <p:nvSpPr>
          <p:cNvPr id="5" name="Round Same Side Corner Rectangle 4"/>
          <p:cNvSpPr/>
          <p:nvPr/>
        </p:nvSpPr>
        <p:spPr bwMode="auto">
          <a:xfrm rot="5400000">
            <a:off x="8904549" y="3397945"/>
            <a:ext cx="1640431" cy="3412257"/>
          </a:xfrm>
          <a:prstGeom prst="round2SameRect">
            <a:avLst>
              <a:gd name="adj1" fmla="val 8132"/>
              <a:gd name="adj2" fmla="val 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0" name="Down Arrow 29"/>
          <p:cNvSpPr/>
          <p:nvPr/>
        </p:nvSpPr>
        <p:spPr bwMode="auto">
          <a:xfrm rot="10800000">
            <a:off x="10580785" y="2628488"/>
            <a:ext cx="480736" cy="1655369"/>
          </a:xfrm>
          <a:prstGeom prst="downArrow">
            <a:avLst>
              <a:gd name="adj1" fmla="val 42122"/>
              <a:gd name="adj2" fmla="val 6208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3" name="Down Arrow 32"/>
          <p:cNvSpPr/>
          <p:nvPr/>
        </p:nvSpPr>
        <p:spPr bwMode="auto">
          <a:xfrm>
            <a:off x="9987458" y="2484784"/>
            <a:ext cx="480736" cy="1620526"/>
          </a:xfrm>
          <a:prstGeom prst="downArrow">
            <a:avLst>
              <a:gd name="adj1" fmla="val 42122"/>
              <a:gd name="adj2" fmla="val 62085"/>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26" name="Rounded Rectangle 25"/>
          <p:cNvSpPr/>
          <p:nvPr/>
        </p:nvSpPr>
        <p:spPr bwMode="auto">
          <a:xfrm>
            <a:off x="4353339" y="1491103"/>
            <a:ext cx="7087494" cy="1082412"/>
          </a:xfrm>
          <a:prstGeom prst="roundRect">
            <a:avLst>
              <a:gd name="adj" fmla="val 399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800" dirty="0" smtClean="0">
                <a:gradFill>
                  <a:gsLst>
                    <a:gs pos="0">
                      <a:srgbClr val="FFFFFF"/>
                    </a:gs>
                    <a:gs pos="100000">
                      <a:srgbClr val="FFFFFF"/>
                    </a:gs>
                  </a:gsLst>
                  <a:lin ang="5400000" scaled="0"/>
                </a:gradFill>
              </a:rPr>
              <a:t>Cloud Application</a:t>
            </a:r>
          </a:p>
        </p:txBody>
      </p:sp>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80412" y="4640486"/>
            <a:ext cx="733425" cy="1014413"/>
          </a:xfrm>
          <a:prstGeom prst="rect">
            <a:avLst/>
          </a:prstGeom>
        </p:spPr>
      </p:pic>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71012" y="4640486"/>
            <a:ext cx="733425" cy="1014413"/>
          </a:xfrm>
          <a:prstGeom prst="rect">
            <a:avLst/>
          </a:prstGeom>
        </p:spPr>
      </p:pic>
      <p:pic>
        <p:nvPicPr>
          <p:cNvPr id="36" name="Picture 3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61612" y="4640486"/>
            <a:ext cx="733425" cy="1014413"/>
          </a:xfrm>
          <a:prstGeom prst="rect">
            <a:avLst/>
          </a:prstGeom>
        </p:spPr>
      </p:pic>
      <p:sp>
        <p:nvSpPr>
          <p:cNvPr id="38" name="TextBox 37"/>
          <p:cNvSpPr txBox="1"/>
          <p:nvPr/>
        </p:nvSpPr>
        <p:spPr>
          <a:xfrm>
            <a:off x="6010918" y="3956547"/>
            <a:ext cx="2615878" cy="246221"/>
          </a:xfrm>
          <a:prstGeom prst="rect">
            <a:avLst/>
          </a:prstGeom>
          <a:noFill/>
        </p:spPr>
        <p:txBody>
          <a:bodyPr wrap="square" lIns="0" tIns="0" rIns="0" bIns="0" rtlCol="0">
            <a:spAutoFit/>
          </a:bodyPr>
          <a:lstStyle/>
          <a:p>
            <a:pPr>
              <a:lnSpc>
                <a:spcPct val="80000"/>
              </a:lnSpc>
              <a:buSzPct val="80000"/>
            </a:pPr>
            <a:r>
              <a:rPr lang="en-US" sz="2000" dirty="0" smtClean="0">
                <a:gradFill>
                  <a:gsLst>
                    <a:gs pos="0">
                      <a:srgbClr val="FFFFFF"/>
                    </a:gs>
                    <a:gs pos="100000">
                      <a:srgbClr val="FFFFFF"/>
                    </a:gs>
                  </a:gsLst>
                  <a:lin ang="5400000" scaled="0"/>
                </a:gradFill>
              </a:rPr>
              <a:t>Existing Datacenter</a:t>
            </a:r>
            <a:endParaRPr lang="en-US" sz="2000" dirty="0">
              <a:gradFill>
                <a:gsLst>
                  <a:gs pos="0">
                    <a:srgbClr val="FFFFFF"/>
                  </a:gs>
                  <a:gs pos="100000">
                    <a:srgbClr val="FFFFFF"/>
                  </a:gs>
                </a:gsLst>
                <a:lin ang="5400000" scaled="0"/>
              </a:gradFill>
            </a:endParaRPr>
          </a:p>
        </p:txBody>
      </p:sp>
      <p:pic>
        <p:nvPicPr>
          <p:cNvPr id="39" name="Picture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27812" y="4640486"/>
            <a:ext cx="733425" cy="1014413"/>
          </a:xfrm>
          <a:prstGeom prst="rect">
            <a:avLst/>
          </a:prstGeom>
        </p:spPr>
      </p:pic>
      <p:sp>
        <p:nvSpPr>
          <p:cNvPr id="29" name="Round Same Side Corner Rectangle 28"/>
          <p:cNvSpPr/>
          <p:nvPr/>
        </p:nvSpPr>
        <p:spPr bwMode="auto">
          <a:xfrm rot="16200000">
            <a:off x="6180188" y="4085839"/>
            <a:ext cx="1640431" cy="2036468"/>
          </a:xfrm>
          <a:prstGeom prst="round2SameRect">
            <a:avLst>
              <a:gd name="adj1" fmla="val 8132"/>
              <a:gd name="adj2" fmla="val 0"/>
            </a:avLst>
          </a:prstGeom>
          <a:solidFill>
            <a:srgbClr val="A6A6A6">
              <a:alpha val="8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4" name="Picture 3"/>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762162" y="4943749"/>
            <a:ext cx="494973" cy="494973"/>
          </a:xfrm>
          <a:prstGeom prst="rect">
            <a:avLst/>
          </a:prstGeom>
        </p:spPr>
      </p:pic>
    </p:spTree>
    <p:extLst>
      <p:ext uri="{BB962C8B-B14F-4D97-AF65-F5344CB8AC3E}">
        <p14:creationId xmlns:p14="http://schemas.microsoft.com/office/powerpoint/2010/main" val="873463550"/>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5352" y="1028736"/>
            <a:ext cx="7589672" cy="1887879"/>
          </a:xfrm>
          <a:prstGeom prst="rect">
            <a:avLst/>
          </a:prstGeom>
        </p:spPr>
      </p:pic>
      <p:sp>
        <p:nvSpPr>
          <p:cNvPr id="30" name="TextBox 29"/>
          <p:cNvSpPr txBox="1"/>
          <p:nvPr/>
        </p:nvSpPr>
        <p:spPr>
          <a:xfrm>
            <a:off x="5088469" y="601777"/>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Windows Azure</a:t>
            </a:r>
            <a:endParaRPr lang="en-US" sz="2800" dirty="0">
              <a:gradFill>
                <a:gsLst>
                  <a:gs pos="0">
                    <a:srgbClr val="FFFFFF"/>
                  </a:gs>
                  <a:gs pos="100000">
                    <a:srgbClr val="FFFFFF"/>
                  </a:gs>
                </a:gsLst>
                <a:lin ang="5400000" scaled="0"/>
              </a:gradFill>
            </a:endParaRPr>
          </a:p>
        </p:txBody>
      </p:sp>
      <p:grpSp>
        <p:nvGrpSpPr>
          <p:cNvPr id="38" name="Group 37"/>
          <p:cNvGrpSpPr/>
          <p:nvPr/>
        </p:nvGrpSpPr>
        <p:grpSpPr>
          <a:xfrm>
            <a:off x="7247248" y="1440301"/>
            <a:ext cx="4281055" cy="1251732"/>
            <a:chOff x="3093834" y="4675909"/>
            <a:chExt cx="4281055" cy="1251732"/>
          </a:xfrm>
        </p:grpSpPr>
        <p:sp>
          <p:nvSpPr>
            <p:cNvPr id="39" name="Rectangle 38"/>
            <p:cNvSpPr/>
            <p:nvPr/>
          </p:nvSpPr>
          <p:spPr bwMode="auto">
            <a:xfrm>
              <a:off x="3093834" y="4675909"/>
              <a:ext cx="4281055" cy="1251732"/>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40" name="TextBox 39"/>
            <p:cNvSpPr txBox="1"/>
            <p:nvPr/>
          </p:nvSpPr>
          <p:spPr>
            <a:xfrm>
              <a:off x="4199540" y="5125720"/>
              <a:ext cx="2840863" cy="295466"/>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Service Bus Relay</a:t>
              </a:r>
              <a:endParaRPr lang="en-US" dirty="0">
                <a:gradFill>
                  <a:gsLst>
                    <a:gs pos="0">
                      <a:srgbClr val="FFFFFF"/>
                    </a:gs>
                    <a:gs pos="100000">
                      <a:srgbClr val="FFFFFF"/>
                    </a:gs>
                  </a:gsLst>
                  <a:lin ang="5400000" scaled="0"/>
                </a:gradFill>
              </a:endParaRPr>
            </a:p>
          </p:txBody>
        </p:sp>
        <p:pic>
          <p:nvPicPr>
            <p:cNvPr id="41" name="Picture 40"/>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161152" y="4836318"/>
              <a:ext cx="854118" cy="854118"/>
            </a:xfrm>
            <a:prstGeom prst="rect">
              <a:avLst/>
            </a:prstGeom>
          </p:spPr>
        </p:pic>
      </p:grpSp>
      <p:pic>
        <p:nvPicPr>
          <p:cNvPr id="47" name="Picture 46"/>
          <p:cNvPicPr>
            <a:picLocks noChangeAspect="1"/>
          </p:cNvPicPr>
          <p:nvPr/>
        </p:nvPicPr>
        <p:blipFill rotWithShape="1">
          <a:blip r:embed="rId6" cstate="print">
            <a:biLevel thresh="25000"/>
            <a:extLst>
              <a:ext uri="{BEBA8EAE-BF5A-486C-A8C5-ECC9F3942E4B}">
                <a14:imgProps xmlns:a14="http://schemas.microsoft.com/office/drawing/2010/main">
                  <a14:imgLayer r:embed="rId7">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rcRect/>
          <a:stretch/>
        </p:blipFill>
        <p:spPr>
          <a:xfrm>
            <a:off x="4040652" y="156479"/>
            <a:ext cx="980132" cy="872257"/>
          </a:xfrm>
          <a:prstGeom prst="rect">
            <a:avLst/>
          </a:prstGeom>
        </p:spPr>
      </p:pic>
      <p:sp>
        <p:nvSpPr>
          <p:cNvPr id="50" name="Down Arrow 49"/>
          <p:cNvSpPr/>
          <p:nvPr/>
        </p:nvSpPr>
        <p:spPr bwMode="auto">
          <a:xfrm rot="16200000">
            <a:off x="6191619" y="1214619"/>
            <a:ext cx="480736" cy="1630523"/>
          </a:xfrm>
          <a:prstGeom prst="downArrow">
            <a:avLst>
              <a:gd name="adj1" fmla="val 42122"/>
              <a:gd name="adj2" fmla="val 62085"/>
            </a:avLst>
          </a:pr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35352" y="3644841"/>
            <a:ext cx="7589672" cy="2496108"/>
          </a:xfrm>
          <a:prstGeom prst="rect">
            <a:avLst/>
          </a:prstGeom>
        </p:spPr>
      </p:pic>
      <p:sp>
        <p:nvSpPr>
          <p:cNvPr id="26" name="TextBox 25"/>
          <p:cNvSpPr txBox="1"/>
          <p:nvPr/>
        </p:nvSpPr>
        <p:spPr>
          <a:xfrm>
            <a:off x="4105092" y="6199183"/>
            <a:ext cx="2615878" cy="344710"/>
          </a:xfrm>
          <a:prstGeom prst="rect">
            <a:avLst/>
          </a:prstGeom>
          <a:noFill/>
        </p:spPr>
        <p:txBody>
          <a:bodyPr wrap="square" lIns="0" tIns="0" rIns="0" bIns="0" rtlCol="0">
            <a:spAutoFit/>
          </a:bodyPr>
          <a:lstStyle/>
          <a:p>
            <a:pPr>
              <a:lnSpc>
                <a:spcPct val="80000"/>
              </a:lnSpc>
              <a:buSzPct val="80000"/>
            </a:pPr>
            <a:r>
              <a:rPr lang="en-US" sz="2800" dirty="0" smtClean="0">
                <a:gradFill>
                  <a:gsLst>
                    <a:gs pos="0">
                      <a:srgbClr val="FFFFFF"/>
                    </a:gs>
                    <a:gs pos="100000">
                      <a:srgbClr val="FFFFFF"/>
                    </a:gs>
                  </a:gsLst>
                  <a:lin ang="5400000" scaled="0"/>
                </a:gradFill>
              </a:rPr>
              <a:t>On Premises</a:t>
            </a:r>
            <a:endParaRPr lang="en-US" sz="2800" dirty="0">
              <a:gradFill>
                <a:gsLst>
                  <a:gs pos="0">
                    <a:srgbClr val="FFFFFF"/>
                  </a:gs>
                  <a:gs pos="100000">
                    <a:srgbClr val="FFFFFF"/>
                  </a:gs>
                </a:gsLst>
                <a:lin ang="5400000" scaled="0"/>
              </a:gradFill>
            </a:endParaRPr>
          </a:p>
        </p:txBody>
      </p:sp>
      <p:pic>
        <p:nvPicPr>
          <p:cNvPr id="27" name="Picture 26"/>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150985" y="4914667"/>
            <a:ext cx="1219200" cy="1219200"/>
          </a:xfrm>
          <a:prstGeom prst="rect">
            <a:avLst/>
          </a:prstGeom>
        </p:spPr>
      </p:pic>
      <p:grpSp>
        <p:nvGrpSpPr>
          <p:cNvPr id="58" name="Group 57"/>
          <p:cNvGrpSpPr/>
          <p:nvPr/>
        </p:nvGrpSpPr>
        <p:grpSpPr>
          <a:xfrm>
            <a:off x="7120242" y="4288972"/>
            <a:ext cx="4281056" cy="1633450"/>
            <a:chOff x="3093834" y="4675909"/>
            <a:chExt cx="4281056" cy="1633450"/>
          </a:xfrm>
        </p:grpSpPr>
        <p:sp>
          <p:nvSpPr>
            <p:cNvPr id="59" name="Rectangle 58"/>
            <p:cNvSpPr/>
            <p:nvPr/>
          </p:nvSpPr>
          <p:spPr bwMode="auto">
            <a:xfrm>
              <a:off x="3093834" y="4675909"/>
              <a:ext cx="4281056" cy="163345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60" name="TextBox 59"/>
            <p:cNvSpPr txBox="1"/>
            <p:nvPr/>
          </p:nvSpPr>
          <p:spPr>
            <a:xfrm>
              <a:off x="4335012" y="5116693"/>
              <a:ext cx="1522809" cy="590931"/>
            </a:xfrm>
            <a:prstGeom prst="rect">
              <a:avLst/>
            </a:prstGeom>
            <a:noFill/>
          </p:spPr>
          <p:txBody>
            <a:bodyPr wrap="square" lIns="0" tIns="0" rIns="0" bIns="0" rtlCol="0">
              <a:spAutoFit/>
            </a:bodyPr>
            <a:lstStyle/>
            <a:p>
              <a:pPr>
                <a:lnSpc>
                  <a:spcPct val="80000"/>
                </a:lnSpc>
                <a:buSzPct val="80000"/>
              </a:pPr>
              <a:r>
                <a:rPr lang="en-US" dirty="0" smtClean="0">
                  <a:gradFill>
                    <a:gsLst>
                      <a:gs pos="0">
                        <a:srgbClr val="FFFFFF"/>
                      </a:gs>
                      <a:gs pos="100000">
                        <a:srgbClr val="FFFFFF"/>
                      </a:gs>
                    </a:gsLst>
                    <a:lin ang="5400000" scaled="0"/>
                  </a:gradFill>
                </a:rPr>
                <a:t>WCF Service</a:t>
              </a:r>
              <a:endParaRPr lang="en-US" dirty="0">
                <a:gradFill>
                  <a:gsLst>
                    <a:gs pos="0">
                      <a:srgbClr val="FFFFFF"/>
                    </a:gs>
                    <a:gs pos="100000">
                      <a:srgbClr val="FFFFFF"/>
                    </a:gs>
                  </a:gsLst>
                  <a:lin ang="5400000" scaled="0"/>
                </a:gradFill>
              </a:endParaRPr>
            </a:p>
          </p:txBody>
        </p:sp>
        <p:pic>
          <p:nvPicPr>
            <p:cNvPr id="61" name="Picture 6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20826" y="4762997"/>
              <a:ext cx="684508" cy="1440086"/>
            </a:xfrm>
            <a:prstGeom prst="rect">
              <a:avLst/>
            </a:prstGeom>
          </p:spPr>
        </p:pic>
      </p:grpSp>
      <p:sp>
        <p:nvSpPr>
          <p:cNvPr id="62" name="Down Arrow 61"/>
          <p:cNvSpPr/>
          <p:nvPr/>
        </p:nvSpPr>
        <p:spPr bwMode="auto">
          <a:xfrm rot="16200000">
            <a:off x="8999785" y="4311854"/>
            <a:ext cx="480736" cy="2437943"/>
          </a:xfrm>
          <a:prstGeom prst="downArrow">
            <a:avLst>
              <a:gd name="adj1" fmla="val 42122"/>
              <a:gd name="adj2" fmla="val 62085"/>
            </a:avLst>
          </a:pr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89756" y="4729756"/>
            <a:ext cx="971755" cy="1344052"/>
          </a:xfrm>
          <a:prstGeom prst="rect">
            <a:avLst/>
          </a:prstGeom>
        </p:spPr>
      </p:pic>
      <p:sp>
        <p:nvSpPr>
          <p:cNvPr id="29" name="Down Arrow 28"/>
          <p:cNvSpPr/>
          <p:nvPr/>
        </p:nvSpPr>
        <p:spPr bwMode="auto">
          <a:xfrm>
            <a:off x="7549120" y="2529754"/>
            <a:ext cx="480736" cy="1620526"/>
          </a:xfrm>
          <a:prstGeom prst="downArrow">
            <a:avLst>
              <a:gd name="adj1" fmla="val 42122"/>
              <a:gd name="adj2" fmla="val 62085"/>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31" name="Rounded Rectangle 30"/>
          <p:cNvSpPr/>
          <p:nvPr/>
        </p:nvSpPr>
        <p:spPr bwMode="auto">
          <a:xfrm>
            <a:off x="4480345" y="1440301"/>
            <a:ext cx="2197362" cy="1251732"/>
          </a:xfrm>
          <a:prstGeom prst="roundRect">
            <a:avLst>
              <a:gd name="adj" fmla="val 399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marL="120650" indent="-120650" defTabSz="914099" fontAlgn="base">
              <a:spcBef>
                <a:spcPct val="0"/>
              </a:spcBef>
              <a:spcAft>
                <a:spcPct val="0"/>
              </a:spcAft>
            </a:pPr>
            <a:r>
              <a:rPr lang="en-US" sz="2000" dirty="0" smtClean="0">
                <a:gradFill>
                  <a:gsLst>
                    <a:gs pos="0">
                      <a:srgbClr val="FFFFFF"/>
                    </a:gs>
                    <a:gs pos="100000">
                      <a:srgbClr val="FFFFFF"/>
                    </a:gs>
                  </a:gsLst>
                  <a:lin ang="5400000" scaled="0"/>
                </a:gradFill>
              </a:rPr>
              <a:t>	Cloud Application</a:t>
            </a:r>
          </a:p>
        </p:txBody>
      </p:sp>
      <p:sp>
        <p:nvSpPr>
          <p:cNvPr id="42" name="Down Arrow 41"/>
          <p:cNvSpPr/>
          <p:nvPr/>
        </p:nvSpPr>
        <p:spPr bwMode="auto">
          <a:xfrm rot="16200000">
            <a:off x="3377797" y="1217047"/>
            <a:ext cx="480736" cy="1630523"/>
          </a:xfrm>
          <a:prstGeom prst="downArrow">
            <a:avLst>
              <a:gd name="adj1" fmla="val 42122"/>
              <a:gd name="adj2" fmla="val 62085"/>
            </a:avLst>
          </a:pr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37" name="Picture 3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375787" y="1310895"/>
            <a:ext cx="1451751" cy="2322802"/>
          </a:xfrm>
          <a:prstGeom prst="rect">
            <a:avLst/>
          </a:prstGeom>
        </p:spPr>
      </p:pic>
    </p:spTree>
    <p:extLst>
      <p:ext uri="{BB962C8B-B14F-4D97-AF65-F5344CB8AC3E}">
        <p14:creationId xmlns:p14="http://schemas.microsoft.com/office/powerpoint/2010/main" val="1783771525"/>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smtClean="0"/>
              <a:t>video</a:t>
            </a:r>
            <a:endParaRPr lang="en-US" dirty="0"/>
          </a:p>
        </p:txBody>
      </p:sp>
      <p:sp>
        <p:nvSpPr>
          <p:cNvPr id="2" name="Title 1"/>
          <p:cNvSpPr>
            <a:spLocks noGrp="1"/>
          </p:cNvSpPr>
          <p:nvPr>
            <p:ph type="ctrTitle"/>
          </p:nvPr>
        </p:nvSpPr>
        <p:spPr>
          <a:xfrm>
            <a:off x="469900" y="3008679"/>
            <a:ext cx="5601068" cy="1523494"/>
          </a:xfrm>
        </p:spPr>
        <p:txBody>
          <a:bodyPr anchor="ctr"/>
          <a:lstStyle/>
          <a:p>
            <a:pPr algn="r"/>
            <a:r>
              <a:rPr lang="en-US" dirty="0" smtClean="0"/>
              <a:t>Inside a Datacenter </a:t>
            </a:r>
            <a:r>
              <a:rPr lang="en-US" dirty="0" smtClean="0">
                <a:solidFill>
                  <a:srgbClr val="00AEEF">
                    <a:alpha val="98000"/>
                  </a:srgbClr>
                </a:solidFill>
                <a:sym typeface="Wingdings" pitchFamily="2" charset="2"/>
              </a:rPr>
              <a:t></a:t>
            </a:r>
            <a:endParaRPr lang="en-US" dirty="0">
              <a:solidFill>
                <a:srgbClr val="00AEEF">
                  <a:alpha val="98000"/>
                </a:srgbClr>
              </a:solidFill>
            </a:endParaRPr>
          </a:p>
        </p:txBody>
      </p:sp>
    </p:spTree>
    <p:extLst>
      <p:ext uri="{BB962C8B-B14F-4D97-AF65-F5344CB8AC3E}">
        <p14:creationId xmlns:p14="http://schemas.microsoft.com/office/powerpoint/2010/main" val="1220896617"/>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400" dirty="0" smtClean="0"/>
              <a:t>demo</a:t>
            </a:r>
            <a:endParaRPr lang="en-US" sz="4400" dirty="0"/>
          </a:p>
        </p:txBody>
      </p:sp>
      <p:sp>
        <p:nvSpPr>
          <p:cNvPr id="6" name="Text Placeholder 5"/>
          <p:cNvSpPr>
            <a:spLocks noGrp="1"/>
          </p:cNvSpPr>
          <p:nvPr>
            <p:ph type="body" sz="quarter" idx="10"/>
          </p:nvPr>
        </p:nvSpPr>
        <p:spPr/>
        <p:txBody>
          <a:bodyPr/>
          <a:lstStyle/>
          <a:p>
            <a:r>
              <a:rPr lang="en-US" dirty="0" smtClean="0"/>
              <a:t>Service Bus Relay</a:t>
            </a:r>
            <a:endParaRPr lang="en-US" dirty="0"/>
          </a:p>
        </p:txBody>
      </p:sp>
    </p:spTree>
    <p:extLst>
      <p:ext uri="{BB962C8B-B14F-4D97-AF65-F5344CB8AC3E}">
        <p14:creationId xmlns:p14="http://schemas.microsoft.com/office/powerpoint/2010/main" val="414186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71483" y="1931120"/>
            <a:ext cx="3045235" cy="1495794"/>
          </a:xfrm>
        </p:spPr>
        <p:txBody>
          <a:bodyPr/>
          <a:lstStyle/>
          <a:p>
            <a:pPr algn="r"/>
            <a:r>
              <a:rPr lang="en-US" dirty="0" smtClean="0">
                <a:solidFill>
                  <a:schemeClr val="bg1"/>
                </a:solidFill>
              </a:rPr>
              <a:t>building</a:t>
            </a:r>
            <a:br>
              <a:rPr lang="en-US" dirty="0" smtClean="0">
                <a:solidFill>
                  <a:schemeClr val="bg1"/>
                </a:solidFill>
              </a:rPr>
            </a:br>
            <a:r>
              <a:rPr lang="en-US" dirty="0" smtClean="0">
                <a:solidFill>
                  <a:schemeClr val="bg1"/>
                </a:solidFill>
              </a:rPr>
              <a:t>blocks</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3069" y="1931120"/>
            <a:ext cx="5429670" cy="3568203"/>
          </a:xfrm>
          <a:prstGeom prst="rect">
            <a:avLst/>
          </a:prstGeom>
        </p:spPr>
      </p:pic>
    </p:spTree>
    <p:extLst>
      <p:ext uri="{BB962C8B-B14F-4D97-AF65-F5344CB8AC3E}">
        <p14:creationId xmlns:p14="http://schemas.microsoft.com/office/powerpoint/2010/main" val="363213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4400" dirty="0" smtClean="0"/>
              <a:t>demo</a:t>
            </a:r>
            <a:endParaRPr lang="en-US" sz="4400" dirty="0"/>
          </a:p>
        </p:txBody>
      </p:sp>
      <p:sp>
        <p:nvSpPr>
          <p:cNvPr id="6" name="Text Placeholder 5"/>
          <p:cNvSpPr>
            <a:spLocks noGrp="1"/>
          </p:cNvSpPr>
          <p:nvPr>
            <p:ph type="body" sz="quarter" idx="10"/>
          </p:nvPr>
        </p:nvSpPr>
        <p:spPr/>
        <p:txBody>
          <a:bodyPr/>
          <a:lstStyle/>
          <a:p>
            <a:r>
              <a:rPr lang="en-US" dirty="0" smtClean="0"/>
              <a:t>Developer Guides</a:t>
            </a:r>
            <a:endParaRPr lang="en-US" dirty="0"/>
          </a:p>
        </p:txBody>
      </p:sp>
    </p:spTree>
    <p:extLst>
      <p:ext uri="{BB962C8B-B14F-4D97-AF65-F5344CB8AC3E}">
        <p14:creationId xmlns:p14="http://schemas.microsoft.com/office/powerpoint/2010/main" val="19731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0" y="1"/>
            <a:ext cx="12188824"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9" name="Rectangle 8"/>
          <p:cNvSpPr/>
          <p:nvPr/>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Rectangle 6"/>
          <p:cNvSpPr/>
          <p:nvPr/>
        </p:nvSpPr>
        <p:spPr bwMode="auto">
          <a:xfrm>
            <a:off x="8728315" y="3429000"/>
            <a:ext cx="2960915" cy="29609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600" dirty="0" smtClean="0">
                <a:gradFill>
                  <a:gsLst>
                    <a:gs pos="0">
                      <a:srgbClr val="FFFFFF"/>
                    </a:gs>
                    <a:gs pos="100000">
                      <a:srgbClr val="FFFFFF"/>
                    </a:gs>
                  </a:gsLst>
                  <a:lin ang="5400000" scaled="0"/>
                </a:gradFill>
              </a:rPr>
              <a:t>Open and Flexible</a:t>
            </a:r>
          </a:p>
        </p:txBody>
      </p:sp>
    </p:spTree>
    <p:extLst>
      <p:ext uri="{BB962C8B-B14F-4D97-AF65-F5344CB8AC3E}">
        <p14:creationId xmlns:p14="http://schemas.microsoft.com/office/powerpoint/2010/main" val="529146908"/>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3375" y="1819276"/>
            <a:ext cx="4048125" cy="1495794"/>
          </a:xfrm>
        </p:spPr>
        <p:txBody>
          <a:bodyPr/>
          <a:lstStyle/>
          <a:p>
            <a:r>
              <a:rPr lang="en-US" dirty="0"/>
              <a:t>o</a:t>
            </a:r>
            <a:r>
              <a:rPr lang="en-US" dirty="0" smtClean="0"/>
              <a:t>pen source libraries</a:t>
            </a:r>
            <a:endParaRPr lang="en-US" dirty="0"/>
          </a:p>
        </p:txBody>
      </p:sp>
      <p:sp>
        <p:nvSpPr>
          <p:cNvPr id="5" name="Text Placeholder 2"/>
          <p:cNvSpPr>
            <a:spLocks noGrp="1"/>
          </p:cNvSpPr>
          <p:nvPr>
            <p:ph type="body" sz="quarter" idx="10"/>
          </p:nvPr>
        </p:nvSpPr>
        <p:spPr>
          <a:xfrm>
            <a:off x="7962899" y="3497116"/>
            <a:ext cx="4095751" cy="2185214"/>
          </a:xfrm>
        </p:spPr>
        <p:txBody>
          <a:bodyPr/>
          <a:lstStyle/>
          <a:p>
            <a:pPr marL="460375" indent="-457200">
              <a:lnSpc>
                <a:spcPct val="100000"/>
              </a:lnSpc>
              <a:spcAft>
                <a:spcPts val="1200"/>
              </a:spcAft>
              <a:buFont typeface="Wingdings" pitchFamily="2" charset="2"/>
              <a:buChar char="à"/>
            </a:pPr>
            <a:r>
              <a:rPr lang="en-US" sz="2800" dirty="0" smtClean="0">
                <a:solidFill>
                  <a:srgbClr val="00AEEF"/>
                </a:solidFill>
              </a:rPr>
              <a:t> </a:t>
            </a:r>
            <a:r>
              <a:rPr lang="en-US" sz="2800" dirty="0" smtClean="0"/>
              <a:t>Apache 2 License</a:t>
            </a:r>
          </a:p>
          <a:p>
            <a:pPr marL="460375" indent="-457200">
              <a:lnSpc>
                <a:spcPct val="100000"/>
              </a:lnSpc>
              <a:spcAft>
                <a:spcPts val="1200"/>
              </a:spcAft>
              <a:buFont typeface="Wingdings" pitchFamily="2" charset="2"/>
              <a:buChar char="à"/>
            </a:pPr>
            <a:r>
              <a:rPr lang="en-US" sz="2800" dirty="0">
                <a:solidFill>
                  <a:srgbClr val="00AEEF"/>
                </a:solidFill>
              </a:rPr>
              <a:t> </a:t>
            </a:r>
            <a:r>
              <a:rPr lang="en-US" sz="2800" dirty="0" smtClean="0"/>
              <a:t>Multiple Languages</a:t>
            </a:r>
          </a:p>
          <a:p>
            <a:pPr marL="460375" indent="-457200">
              <a:lnSpc>
                <a:spcPct val="100000"/>
              </a:lnSpc>
              <a:spcAft>
                <a:spcPts val="1200"/>
              </a:spcAft>
              <a:buFont typeface="Wingdings" pitchFamily="2" charset="2"/>
              <a:buChar char="à"/>
            </a:pPr>
            <a:r>
              <a:rPr lang="en-US" sz="2800" dirty="0">
                <a:solidFill>
                  <a:srgbClr val="00AEEF"/>
                </a:solidFill>
              </a:rPr>
              <a:t> </a:t>
            </a:r>
            <a:r>
              <a:rPr lang="en-US" sz="2800" dirty="0" smtClean="0"/>
              <a:t>Hosted on </a:t>
            </a:r>
            <a:r>
              <a:rPr lang="en-US" sz="2800" dirty="0" err="1" smtClean="0"/>
              <a:t>GitHub</a:t>
            </a:r>
            <a:endParaRPr lang="en-US" sz="2800" dirty="0" smtClean="0"/>
          </a:p>
          <a:p>
            <a:pPr marL="460375" indent="-457200">
              <a:lnSpc>
                <a:spcPct val="100000"/>
              </a:lnSpc>
              <a:spcAft>
                <a:spcPts val="1200"/>
              </a:spcAft>
              <a:buFont typeface="Wingdings" pitchFamily="2" charset="2"/>
              <a:buChar char="à"/>
            </a:pPr>
            <a:r>
              <a:rPr lang="en-US" sz="2800" dirty="0">
                <a:solidFill>
                  <a:srgbClr val="00AEEF"/>
                </a:solidFill>
              </a:rPr>
              <a:t> </a:t>
            </a:r>
            <a:r>
              <a:rPr lang="en-US" sz="2800" dirty="0" smtClean="0"/>
              <a:t>Contributions Welcome</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285" y="856179"/>
            <a:ext cx="7074331" cy="4779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629660" y="5857103"/>
            <a:ext cx="3812454" cy="369332"/>
          </a:xfrm>
          <a:prstGeom prst="rect">
            <a:avLst/>
          </a:prstGeom>
        </p:spPr>
        <p:txBody>
          <a:bodyPr wrap="none">
            <a:spAutoFit/>
          </a:bodyPr>
          <a:lstStyle/>
          <a:p>
            <a:pPr marL="3175">
              <a:lnSpc>
                <a:spcPct val="100000"/>
              </a:lnSpc>
              <a:spcAft>
                <a:spcPts val="1200"/>
              </a:spcAft>
            </a:pPr>
            <a:r>
              <a:rPr lang="en-US" sz="1800" dirty="0" smtClean="0">
                <a:solidFill>
                  <a:srgbClr val="00AEEF"/>
                </a:solidFill>
                <a:sym typeface="Wingdings" pitchFamily="2" charset="2"/>
              </a:rPr>
              <a:t> </a:t>
            </a:r>
            <a:r>
              <a:rPr lang="en-US" sz="1800" dirty="0" smtClean="0">
                <a:solidFill>
                  <a:schemeClr val="bg1"/>
                </a:solidFill>
              </a:rPr>
              <a:t>http://github.com/windowsazure</a:t>
            </a:r>
            <a:endParaRPr lang="en-US" sz="1800" dirty="0">
              <a:solidFill>
                <a:schemeClr val="bg1"/>
              </a:solidFill>
            </a:endParaRPr>
          </a:p>
        </p:txBody>
      </p:sp>
    </p:spTree>
    <p:extLst>
      <p:ext uri="{BB962C8B-B14F-4D97-AF65-F5344CB8AC3E}">
        <p14:creationId xmlns:p14="http://schemas.microsoft.com/office/powerpoint/2010/main" val="3926244992"/>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29660" y="5857103"/>
            <a:ext cx="5521063" cy="369332"/>
          </a:xfrm>
          <a:prstGeom prst="rect">
            <a:avLst/>
          </a:prstGeom>
        </p:spPr>
        <p:txBody>
          <a:bodyPr wrap="none">
            <a:spAutoFit/>
          </a:bodyPr>
          <a:lstStyle/>
          <a:p>
            <a:pPr marL="3175">
              <a:lnSpc>
                <a:spcPct val="100000"/>
              </a:lnSpc>
              <a:spcAft>
                <a:spcPts val="1200"/>
              </a:spcAft>
            </a:pPr>
            <a:r>
              <a:rPr lang="en-US" sz="1800" dirty="0" smtClean="0">
                <a:solidFill>
                  <a:srgbClr val="00AEEF"/>
                </a:solidFill>
                <a:sym typeface="Wingdings" pitchFamily="2" charset="2"/>
              </a:rPr>
              <a:t> </a:t>
            </a:r>
            <a:r>
              <a:rPr lang="en-US" sz="1800" dirty="0" smtClean="0">
                <a:solidFill>
                  <a:schemeClr val="bg1"/>
                </a:solidFill>
              </a:rPr>
              <a:t>http</a:t>
            </a:r>
            <a:r>
              <a:rPr lang="en-US" sz="1800" dirty="0">
                <a:solidFill>
                  <a:schemeClr val="bg1"/>
                </a:solidFill>
              </a:rPr>
              <a:t>://</a:t>
            </a:r>
            <a:r>
              <a:rPr lang="en-US" sz="1800" dirty="0" smtClean="0">
                <a:solidFill>
                  <a:schemeClr val="bg1"/>
                </a:solidFill>
              </a:rPr>
              <a:t>stackoverflow.com/questions/tagged/azure</a:t>
            </a:r>
            <a:endParaRPr lang="en-US" sz="1800" dirty="0">
              <a:solidFill>
                <a:schemeClr val="bg1"/>
              </a:solidFill>
            </a:endParaRPr>
          </a:p>
        </p:txBody>
      </p:sp>
      <p:sp>
        <p:nvSpPr>
          <p:cNvPr id="7" name="Title 1"/>
          <p:cNvSpPr txBox="1">
            <a:spLocks/>
          </p:cNvSpPr>
          <p:nvPr/>
        </p:nvSpPr>
        <p:spPr>
          <a:xfrm>
            <a:off x="8024157" y="4908113"/>
            <a:ext cx="3934914" cy="747897"/>
          </a:xfrm>
          <a:prstGeom prst="rect">
            <a:avLst/>
          </a:prstGeom>
        </p:spPr>
        <p:txBody>
          <a:bodyPr vert="horz" wrap="square" lIns="0" tIns="0" rIns="0" bIns="0" rtlCol="0" anchor="t">
            <a:spAutoFit/>
          </a:bodyPr>
          <a:lstStyle>
            <a:lvl1pPr algn="l" defTabSz="914363" rtl="0" eaLnBrk="1" latinLnBrk="0" hangingPunct="1">
              <a:lnSpc>
                <a:spcPct val="90000"/>
              </a:lnSpc>
              <a:spcBef>
                <a:spcPct val="0"/>
              </a:spcBef>
              <a:buNone/>
              <a:defRPr lang="en-US" sz="5400" b="0" kern="1200" cap="none" spc="-100" baseline="0">
                <a:ln w="3175">
                  <a:noFill/>
                </a:ln>
                <a:solidFill>
                  <a:schemeClr val="bg1"/>
                </a:solidFill>
                <a:effectLst/>
                <a:latin typeface="Segoe UI Light" pitchFamily="34" charset="0"/>
                <a:ea typeface="+mn-ea"/>
                <a:cs typeface="Arial" charset="0"/>
              </a:defRPr>
            </a:lvl1pPr>
          </a:lstStyle>
          <a:p>
            <a:r>
              <a:rPr lang="en-US" dirty="0" err="1" smtClean="0"/>
              <a:t>stackoverflow</a:t>
            </a:r>
            <a:endParaRPr lang="en-US"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285" y="856179"/>
            <a:ext cx="7074331" cy="4779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5013664"/>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 y="0"/>
            <a:ext cx="121888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9" name="Rectangle 8"/>
          <p:cNvSpPr/>
          <p:nvPr/>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0485" y="6489711"/>
            <a:ext cx="1658836" cy="192817"/>
          </a:xfrm>
          <a:prstGeom prst="rect">
            <a:avLst/>
          </a:prstGeom>
        </p:spPr>
      </p:pic>
      <p:sp>
        <p:nvSpPr>
          <p:cNvPr id="7" name="Rectangle 6"/>
          <p:cNvSpPr/>
          <p:nvPr/>
        </p:nvSpPr>
        <p:spPr bwMode="auto">
          <a:xfrm>
            <a:off x="8728315" y="3429000"/>
            <a:ext cx="2960915" cy="29609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3600" dirty="0" smtClean="0">
                <a:gradFill>
                  <a:gsLst>
                    <a:gs pos="0">
                      <a:srgbClr val="FFFFFF"/>
                    </a:gs>
                    <a:gs pos="100000">
                      <a:srgbClr val="FFFFFF"/>
                    </a:gs>
                  </a:gsLst>
                  <a:lin ang="5400000" scaled="0"/>
                </a:gradFill>
              </a:rPr>
              <a:t>Customer Success</a:t>
            </a:r>
          </a:p>
        </p:txBody>
      </p:sp>
    </p:spTree>
    <p:extLst>
      <p:ext uri="{BB962C8B-B14F-4D97-AF65-F5344CB8AC3E}">
        <p14:creationId xmlns:p14="http://schemas.microsoft.com/office/powerpoint/2010/main" val="1202343375"/>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359" y="884613"/>
            <a:ext cx="4762500" cy="4733925"/>
          </a:xfrm>
          <a:prstGeom prst="rect">
            <a:avLst/>
          </a:prstGeom>
        </p:spPr>
      </p:pic>
      <p:sp>
        <p:nvSpPr>
          <p:cNvPr id="5" name="Subtitle 4"/>
          <p:cNvSpPr>
            <a:spLocks noGrp="1"/>
          </p:cNvSpPr>
          <p:nvPr>
            <p:ph type="subTitle" idx="1"/>
          </p:nvPr>
        </p:nvSpPr>
        <p:spPr>
          <a:xfrm>
            <a:off x="1889124" y="4304482"/>
            <a:ext cx="4205289" cy="461665"/>
          </a:xfrm>
        </p:spPr>
        <p:txBody>
          <a:bodyPr/>
          <a:lstStyle/>
          <a:p>
            <a:r>
              <a:rPr lang="en-US" dirty="0" smtClean="0"/>
              <a:t>Scott Cate</a:t>
            </a:r>
            <a:endParaRPr lang="en-US" dirty="0"/>
          </a:p>
        </p:txBody>
      </p:sp>
    </p:spTree>
    <p:extLst>
      <p:ext uri="{BB962C8B-B14F-4D97-AF65-F5344CB8AC3E}">
        <p14:creationId xmlns:p14="http://schemas.microsoft.com/office/powerpoint/2010/main" val="414186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EventDay</a:t>
            </a:r>
            <a:endParaRPr lang="en-US" dirty="0"/>
          </a:p>
        </p:txBody>
      </p:sp>
      <p:sp>
        <p:nvSpPr>
          <p:cNvPr id="6" name="Text Placeholder 5"/>
          <p:cNvSpPr>
            <a:spLocks noGrp="1"/>
          </p:cNvSpPr>
          <p:nvPr>
            <p:ph type="body" sz="quarter" idx="10"/>
          </p:nvPr>
        </p:nvSpPr>
        <p:spPr/>
        <p:txBody>
          <a:bodyPr/>
          <a:lstStyle/>
          <a:p>
            <a:endParaRPr lang="en-US"/>
          </a:p>
        </p:txBody>
      </p:sp>
      <p:sp>
        <p:nvSpPr>
          <p:cNvPr id="7" name="Rounded Rectangle 6"/>
          <p:cNvSpPr/>
          <p:nvPr/>
        </p:nvSpPr>
        <p:spPr>
          <a:xfrm>
            <a:off x="2303585" y="1948864"/>
            <a:ext cx="7924800" cy="39271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EventDay</a:t>
            </a:r>
            <a:r>
              <a:rPr lang="en-US" dirty="0" smtClean="0"/>
              <a:t> arch diagram</a:t>
            </a:r>
            <a:endParaRPr lang="en-US" dirty="0"/>
          </a:p>
        </p:txBody>
      </p:sp>
      <p:grpSp>
        <p:nvGrpSpPr>
          <p:cNvPr id="4" name="Group 3"/>
          <p:cNvGrpSpPr/>
          <p:nvPr/>
        </p:nvGrpSpPr>
        <p:grpSpPr>
          <a:xfrm>
            <a:off x="-217855" y="-290676"/>
            <a:ext cx="15205558" cy="7730983"/>
            <a:chOff x="-217855" y="-290676"/>
            <a:chExt cx="15205558" cy="7730983"/>
          </a:xfrm>
        </p:grpSpPr>
        <p:pic>
          <p:nvPicPr>
            <p:cNvPr id="1026" name="Picture 2" descr="C:\Users\Jonahs\Desktop\CCF12092011_0000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92328">
              <a:off x="9164389" y="-68960"/>
              <a:ext cx="5823314" cy="7509265"/>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7" name="Picture 3" descr="C:\Users\Jonahs\Desktop\CCF12092011_000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93603">
              <a:off x="-217855" y="-290676"/>
              <a:ext cx="5838374" cy="7528686"/>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C:\Users\Jonahs\Desktop\CCF12092011_0000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4301" y="-68960"/>
              <a:ext cx="5823316" cy="7509267"/>
            </a:xfrm>
            <a:prstGeom prst="rect">
              <a:avLst/>
            </a:prstGeom>
            <a:noFill/>
            <a:effectLst>
              <a:outerShdw blurRad="2540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
        <p:nvSpPr>
          <p:cNvPr id="3" name="Rectangle 2"/>
          <p:cNvSpPr/>
          <p:nvPr/>
        </p:nvSpPr>
        <p:spPr bwMode="auto">
          <a:xfrm>
            <a:off x="0" y="0"/>
            <a:ext cx="12188825" cy="6858000"/>
          </a:xfrm>
          <a:prstGeom prst="rect">
            <a:avLst/>
          </a:prstGeom>
          <a:solidFill>
            <a:srgbClr val="292929">
              <a:alpha val="6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5212" y="700650"/>
            <a:ext cx="10058400" cy="5546034"/>
          </a:xfrm>
          <a:prstGeom prst="rect">
            <a:avLst/>
          </a:prstGeom>
        </p:spPr>
      </p:pic>
    </p:spTree>
    <p:extLst>
      <p:ext uri="{BB962C8B-B14F-4D97-AF65-F5344CB8AC3E}">
        <p14:creationId xmlns:p14="http://schemas.microsoft.com/office/powerpoint/2010/main" val="3354341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29" y="2897665"/>
            <a:ext cx="5308901" cy="3072045"/>
          </a:xfrm>
          <a:prstGeom prst="rect">
            <a:avLst/>
          </a:prstGeom>
        </p:spPr>
      </p:pic>
      <p:sp>
        <p:nvSpPr>
          <p:cNvPr id="8" name="Text Placeholder 4"/>
          <p:cNvSpPr>
            <a:spLocks noGrp="1"/>
          </p:cNvSpPr>
          <p:nvPr>
            <p:ph type="body" sz="quarter" idx="10"/>
          </p:nvPr>
        </p:nvSpPr>
        <p:spPr>
          <a:xfrm>
            <a:off x="1000179" y="942191"/>
            <a:ext cx="10693401" cy="1666610"/>
          </a:xfrm>
        </p:spPr>
        <p:txBody>
          <a:bodyPr/>
          <a:lstStyle/>
          <a:p>
            <a:r>
              <a:rPr lang="en-US" dirty="0" smtClean="0">
                <a:solidFill>
                  <a:srgbClr val="00AEEF"/>
                </a:solidFill>
              </a:rPr>
              <a:t>Get started.</a:t>
            </a:r>
          </a:p>
          <a:p>
            <a:r>
              <a:rPr lang="en-US" sz="7200" dirty="0" smtClean="0"/>
              <a:t>http://WindowsAzure.com</a:t>
            </a:r>
            <a:endParaRPr lang="en-US" sz="7200" dirty="0"/>
          </a:p>
        </p:txBody>
      </p:sp>
      <p:pic>
        <p:nvPicPr>
          <p:cNvPr id="1026"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242014" y="3192355"/>
            <a:ext cx="3530417" cy="2186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072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159834" y="1796716"/>
            <a:ext cx="4687145" cy="729916"/>
          </a:xfrm>
        </p:spPr>
        <p:txBody>
          <a:bodyPr/>
          <a:lstStyle/>
          <a:p>
            <a:r>
              <a:rPr lang="en-US" sz="4400" dirty="0" smtClean="0"/>
              <a:t>demo</a:t>
            </a:r>
            <a:endParaRPr lang="en-US" sz="4400" dirty="0"/>
          </a:p>
        </p:txBody>
      </p:sp>
      <p:sp>
        <p:nvSpPr>
          <p:cNvPr id="6" name="Text Placeholder 5"/>
          <p:cNvSpPr>
            <a:spLocks noGrp="1"/>
          </p:cNvSpPr>
          <p:nvPr>
            <p:ph type="body" sz="quarter" idx="10"/>
          </p:nvPr>
        </p:nvSpPr>
        <p:spPr>
          <a:xfrm>
            <a:off x="1097276" y="2536257"/>
            <a:ext cx="6551407" cy="1831206"/>
          </a:xfrm>
        </p:spPr>
        <p:txBody>
          <a:bodyPr/>
          <a:lstStyle/>
          <a:p>
            <a:r>
              <a:rPr lang="en-US" dirty="0" smtClean="0"/>
              <a:t>Getting Started with Windows Azure</a:t>
            </a:r>
            <a:endParaRPr lang="en-US" dirty="0"/>
          </a:p>
        </p:txBody>
      </p:sp>
    </p:spTree>
    <p:extLst>
      <p:ext uri="{BB962C8B-B14F-4D97-AF65-F5344CB8AC3E}">
        <p14:creationId xmlns:p14="http://schemas.microsoft.com/office/powerpoint/2010/main" val="269628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txBox="1">
            <a:spLocks/>
          </p:cNvSpPr>
          <p:nvPr/>
        </p:nvSpPr>
        <p:spPr>
          <a:xfrm>
            <a:off x="548640" y="1414806"/>
            <a:ext cx="5029200" cy="1051561"/>
          </a:xfrm>
          <a:prstGeom prst="rect">
            <a:avLst/>
          </a:prstGeom>
        </p:spPr>
        <p:txBody>
          <a:bodyPr anchor="b"/>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smtClean="0">
                <a:solidFill>
                  <a:schemeClr val="bg1"/>
                </a:solidFill>
              </a:rPr>
              <a:t>MSDN Benefits</a:t>
            </a:r>
            <a:endParaRPr lang="en-US" dirty="0">
              <a:solidFill>
                <a:schemeClr val="bg1"/>
              </a:solidFill>
            </a:endParaRPr>
          </a:p>
        </p:txBody>
      </p:sp>
      <p:sp>
        <p:nvSpPr>
          <p:cNvPr id="8" name="Title 3"/>
          <p:cNvSpPr txBox="1">
            <a:spLocks/>
          </p:cNvSpPr>
          <p:nvPr/>
        </p:nvSpPr>
        <p:spPr>
          <a:xfrm>
            <a:off x="558165" y="2562786"/>
            <a:ext cx="5090160" cy="2941320"/>
          </a:xfrm>
          <a:prstGeom prst="rect">
            <a:avLst/>
          </a:prstGeom>
        </p:spPr>
        <p:txBody>
          <a:bodyPr/>
          <a:lst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lnSpc>
                <a:spcPct val="100000"/>
              </a:lnSpc>
              <a:spcAft>
                <a:spcPts val="600"/>
              </a:spcAft>
            </a:pPr>
            <a:r>
              <a:rPr lang="en-US" sz="3600" dirty="0">
                <a:solidFill>
                  <a:schemeClr val="bg1"/>
                </a:solidFill>
                <a:ea typeface="Segoe UI" pitchFamily="34" charset="0"/>
                <a:cs typeface="Segoe UI" pitchFamily="34" charset="0"/>
              </a:rPr>
              <a:t>Free Windows Azure </a:t>
            </a:r>
            <a:r>
              <a:rPr lang="en-US" sz="3600" dirty="0" smtClean="0">
                <a:solidFill>
                  <a:schemeClr val="bg1"/>
                </a:solidFill>
                <a:ea typeface="Segoe UI" pitchFamily="34" charset="0"/>
                <a:cs typeface="Segoe UI" pitchFamily="34" charset="0"/>
              </a:rPr>
              <a:t>for </a:t>
            </a:r>
            <a:r>
              <a:rPr lang="en-US" sz="3600" dirty="0">
                <a:solidFill>
                  <a:schemeClr val="bg1"/>
                </a:solidFill>
                <a:ea typeface="Segoe UI" pitchFamily="34" charset="0"/>
                <a:cs typeface="Segoe UI" pitchFamily="34" charset="0"/>
              </a:rPr>
              <a:t>Professional, Premium, and </a:t>
            </a:r>
            <a:r>
              <a:rPr lang="en-US" sz="3600" dirty="0" smtClean="0">
                <a:solidFill>
                  <a:schemeClr val="bg1"/>
                </a:solidFill>
                <a:ea typeface="Segoe UI" pitchFamily="34" charset="0"/>
                <a:cs typeface="Segoe UI" pitchFamily="34" charset="0"/>
              </a:rPr>
              <a:t>Ultimate </a:t>
            </a:r>
            <a:r>
              <a:rPr lang="en-US" sz="3600" dirty="0">
                <a:solidFill>
                  <a:schemeClr val="bg1"/>
                </a:solidFill>
                <a:ea typeface="Segoe UI" pitchFamily="34" charset="0"/>
                <a:cs typeface="Segoe UI" pitchFamily="34" charset="0"/>
              </a:rPr>
              <a:t>subscribers </a:t>
            </a:r>
          </a:p>
          <a:p>
            <a:pPr>
              <a:lnSpc>
                <a:spcPct val="100000"/>
              </a:lnSpc>
            </a:pPr>
            <a:endParaRPr lang="en-US" sz="4000" dirty="0">
              <a:solidFill>
                <a:schemeClr val="bg1"/>
              </a:solidFill>
              <a:ea typeface="Segoe UI" pitchFamily="34" charset="0"/>
              <a:cs typeface="Segoe UI" pitchFamily="34" charset="0"/>
            </a:endParaRPr>
          </a:p>
        </p:txBody>
      </p:sp>
      <p:grpSp>
        <p:nvGrpSpPr>
          <p:cNvPr id="5" name="Group 4"/>
          <p:cNvGrpSpPr/>
          <p:nvPr/>
        </p:nvGrpSpPr>
        <p:grpSpPr>
          <a:xfrm>
            <a:off x="6534150" y="1316916"/>
            <a:ext cx="4543425" cy="4774669"/>
            <a:chOff x="1539239" y="559684"/>
            <a:chExt cx="6296343" cy="6616806"/>
          </a:xfrm>
        </p:grpSpPr>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9239" y="2802450"/>
              <a:ext cx="6296343" cy="2131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39239" y="5044867"/>
              <a:ext cx="6296343" cy="2131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39239" y="559684"/>
              <a:ext cx="6296343" cy="2131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TextBox 1"/>
          <p:cNvSpPr txBox="1"/>
          <p:nvPr/>
        </p:nvSpPr>
        <p:spPr>
          <a:xfrm>
            <a:off x="5524422" y="1637996"/>
            <a:ext cx="828753" cy="914096"/>
          </a:xfrm>
          <a:prstGeom prst="rect">
            <a:avLst/>
          </a:prstGeom>
          <a:noFill/>
        </p:spPr>
        <p:txBody>
          <a:bodyPr wrap="none" lIns="0" tIns="0" rIns="0" bIns="0" rtlCol="0">
            <a:spAutoFit/>
          </a:bodyPr>
          <a:lstStyle/>
          <a:p>
            <a:pPr>
              <a:lnSpc>
                <a:spcPct val="90000"/>
              </a:lnSpc>
              <a:spcBef>
                <a:spcPct val="20000"/>
              </a:spcBef>
              <a:buSzPct val="80000"/>
            </a:pPr>
            <a:r>
              <a:rPr lang="en-US" sz="6600" dirty="0" smtClean="0">
                <a:solidFill>
                  <a:srgbClr val="00AEEF"/>
                </a:solidFill>
                <a:sym typeface="Wingdings" pitchFamily="2" charset="2"/>
              </a:rPr>
              <a:t></a:t>
            </a:r>
            <a:endParaRPr lang="en-US" sz="6600" dirty="0">
              <a:solidFill>
                <a:srgbClr val="00AEEF"/>
              </a:solidFill>
            </a:endParaRPr>
          </a:p>
        </p:txBody>
      </p:sp>
    </p:spTree>
    <p:extLst>
      <p:ext uri="{BB962C8B-B14F-4D97-AF65-F5344CB8AC3E}">
        <p14:creationId xmlns:p14="http://schemas.microsoft.com/office/powerpoint/2010/main" val="317421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51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a:off x="10621941" y="113217"/>
            <a:ext cx="1477755" cy="740353"/>
          </a:xfrm>
          <a:prstGeom prst="rect">
            <a:avLst/>
          </a:prstGeom>
        </p:spPr>
      </p:pic>
      <p:sp>
        <p:nvSpPr>
          <p:cNvPr id="9" name="Rectangle 8"/>
          <p:cNvSpPr/>
          <p:nvPr/>
        </p:nvSpPr>
        <p:spPr bwMode="auto">
          <a:xfrm>
            <a:off x="0" y="0"/>
            <a:ext cx="12188825" cy="4571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0" name="Up Arrow 9"/>
          <p:cNvSpPr/>
          <p:nvPr/>
        </p:nvSpPr>
        <p:spPr bwMode="auto">
          <a:xfrm>
            <a:off x="5430233" y="2736068"/>
            <a:ext cx="1295400" cy="2222021"/>
          </a:xfrm>
          <a:prstGeom prst="upArrow">
            <a:avLst/>
          </a:prstGeom>
          <a:solidFill>
            <a:srgbClr val="7ECCFF">
              <a:alpha val="2392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6">
            <a:biLevel thresh="25000"/>
            <a:extLst>
              <a:ext uri="{BEBA8EAE-BF5A-486C-A8C5-ECC9F3942E4B}">
                <a14:imgProps xmlns:a14="http://schemas.microsoft.com/office/drawing/2010/main">
                  <a14:imgLayer r:embed="rId7">
                    <a14:imgEffect>
                      <a14:colorTemperature colorTemp="11500"/>
                    </a14:imgEffect>
                    <a14:imgEffect>
                      <a14:saturation sat="33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547124" y="-210770"/>
            <a:ext cx="3124297" cy="3124297"/>
          </a:xfrm>
          <a:prstGeom prst="rect">
            <a:avLst/>
          </a:prstGeom>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14216" y="4960400"/>
            <a:ext cx="2357914" cy="1363641"/>
          </a:xfrm>
          <a:prstGeom prst="rect">
            <a:avLst/>
          </a:prstGeom>
        </p:spPr>
      </p:pic>
      <p:pic>
        <p:nvPicPr>
          <p:cNvPr id="17" name="Picture 16"/>
          <p:cNvPicPr>
            <a:picLocks noChangeAspect="1"/>
          </p:cNvPicPr>
          <p:nvPr/>
        </p:nvPicPr>
        <p:blipFill>
          <a:blip r:embed="rId9" cstate="print">
            <a:extLst>
              <a:ext uri="{BEBA8EAE-BF5A-486C-A8C5-ECC9F3942E4B}">
                <a14:imgProps xmlns:a14="http://schemas.microsoft.com/office/drawing/2010/main">
                  <a14:imgLayer r:embed="rId10">
                    <a14:imgEffect>
                      <a14:colorTemperature colorTemp="115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5565212" y="5043684"/>
            <a:ext cx="1061301" cy="1061301"/>
          </a:xfrm>
          <a:prstGeom prst="rect">
            <a:avLst/>
          </a:prstGeom>
        </p:spPr>
      </p:pic>
      <p:grpSp>
        <p:nvGrpSpPr>
          <p:cNvPr id="16" name="Group 15"/>
          <p:cNvGrpSpPr/>
          <p:nvPr/>
        </p:nvGrpSpPr>
        <p:grpSpPr>
          <a:xfrm>
            <a:off x="5304100" y="5081451"/>
            <a:ext cx="1567543" cy="979715"/>
            <a:chOff x="2075433" y="3557736"/>
            <a:chExt cx="1567543" cy="979715"/>
          </a:xfrm>
        </p:grpSpPr>
        <p:sp>
          <p:nvSpPr>
            <p:cNvPr id="14" name="Rounded Rectangle 13"/>
            <p:cNvSpPr/>
            <p:nvPr/>
          </p:nvSpPr>
          <p:spPr bwMode="auto">
            <a:xfrm>
              <a:off x="2075433" y="3557736"/>
              <a:ext cx="1567543" cy="979715"/>
            </a:xfrm>
            <a:prstGeom prst="roundRect">
              <a:avLst>
                <a:gd name="adj" fmla="val 2011"/>
              </a:avLst>
            </a:prstGeom>
            <a:solidFill>
              <a:srgbClr val="85BCE6">
                <a:alpha val="60000"/>
              </a:srgb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11" cstate="print">
              <a:duotone>
                <a:prstClr val="black"/>
                <a:schemeClr val="bg1">
                  <a:tint val="45000"/>
                  <a:satMod val="400000"/>
                </a:schemeClr>
              </a:duotone>
              <a:extLst>
                <a:ext uri="{BEBA8EAE-BF5A-486C-A8C5-ECC9F3942E4B}">
                  <a14:imgProps xmlns:a14="http://schemas.microsoft.com/office/drawing/2010/main">
                    <a14:imgLayer r:embed="rId12">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15" name="TextBox 14"/>
            <p:cNvSpPr txBox="1"/>
            <p:nvPr/>
          </p:nvSpPr>
          <p:spPr>
            <a:xfrm>
              <a:off x="2762201" y="3846372"/>
              <a:ext cx="750718" cy="393954"/>
            </a:xfrm>
            <a:prstGeom prst="rect">
              <a:avLst/>
            </a:prstGeom>
            <a:noFill/>
          </p:spPr>
          <p:txBody>
            <a:bodyPr wrap="none" lIns="0" tIns="0" rIns="0" bIns="0" rtlCol="0">
              <a:spAutoFit/>
            </a:bodyPr>
            <a:lstStyle/>
            <a:p>
              <a:pPr>
                <a:lnSpc>
                  <a:spcPct val="80000"/>
                </a:lnSpc>
                <a:buSzPct val="80000"/>
              </a:pPr>
              <a:r>
                <a:rPr lang="en-US" sz="1600" dirty="0" smtClean="0">
                  <a:solidFill>
                    <a:schemeClr val="bg1"/>
                  </a:solidFill>
                </a:rPr>
                <a:t>service</a:t>
              </a:r>
              <a:br>
                <a:rPr lang="en-US" sz="1600" dirty="0" smtClean="0">
                  <a:solidFill>
                    <a:schemeClr val="bg1"/>
                  </a:solidFill>
                </a:rPr>
              </a:br>
              <a:r>
                <a:rPr lang="en-US" sz="1600" dirty="0" smtClean="0">
                  <a:solidFill>
                    <a:schemeClr val="bg1"/>
                  </a:solidFill>
                </a:rPr>
                <a:t>package</a:t>
              </a:r>
              <a:endParaRPr lang="en-US" sz="1600" dirty="0">
                <a:solidFill>
                  <a:schemeClr val="bg1"/>
                </a:solidFill>
              </a:endParaRPr>
            </a:p>
          </p:txBody>
        </p:sp>
      </p:grpSp>
      <p:grpSp>
        <p:nvGrpSpPr>
          <p:cNvPr id="26" name="Group 25"/>
          <p:cNvGrpSpPr/>
          <p:nvPr/>
        </p:nvGrpSpPr>
        <p:grpSpPr>
          <a:xfrm>
            <a:off x="5304100" y="1099173"/>
            <a:ext cx="1567543" cy="979715"/>
            <a:chOff x="2075433" y="3557736"/>
            <a:chExt cx="1567543" cy="979715"/>
          </a:xfrm>
        </p:grpSpPr>
        <p:sp>
          <p:nvSpPr>
            <p:cNvPr id="27" name="Rounded Rectangle 26"/>
            <p:cNvSpPr/>
            <p:nvPr/>
          </p:nvSpPr>
          <p:spPr bwMode="auto">
            <a:xfrm>
              <a:off x="2075433" y="3557736"/>
              <a:ext cx="1567543" cy="979715"/>
            </a:xfrm>
            <a:prstGeom prst="roundRect">
              <a:avLst>
                <a:gd name="adj" fmla="val 2011"/>
              </a:avLst>
            </a:prstGeom>
            <a:solidFill>
              <a:srgbClr val="85BCE6"/>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28" name="Picture 27"/>
            <p:cNvPicPr>
              <a:picLocks noChangeAspect="1"/>
            </p:cNvPicPr>
            <p:nvPr/>
          </p:nvPicPr>
          <p:blipFill>
            <a:blip r:embed="rId11" cstate="print">
              <a:duotone>
                <a:prstClr val="black"/>
                <a:schemeClr val="bg1">
                  <a:tint val="45000"/>
                  <a:satMod val="400000"/>
                </a:schemeClr>
              </a:duotone>
              <a:extLst>
                <a:ext uri="{BEBA8EAE-BF5A-486C-A8C5-ECC9F3942E4B}">
                  <a14:imgProps xmlns:a14="http://schemas.microsoft.com/office/drawing/2010/main">
                    <a14:imgLayer r:embed="rId12">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9" name="TextBox 28"/>
            <p:cNvSpPr txBox="1"/>
            <p:nvPr/>
          </p:nvSpPr>
          <p:spPr>
            <a:xfrm>
              <a:off x="2762201" y="3846372"/>
              <a:ext cx="750718" cy="393954"/>
            </a:xfrm>
            <a:prstGeom prst="rect">
              <a:avLst/>
            </a:prstGeom>
            <a:noFill/>
          </p:spPr>
          <p:txBody>
            <a:bodyPr wrap="none" lIns="0" tIns="0" rIns="0" bIns="0" rtlCol="0">
              <a:spAutoFit/>
            </a:bodyPr>
            <a:lstStyle/>
            <a:p>
              <a:pPr>
                <a:lnSpc>
                  <a:spcPct val="80000"/>
                </a:lnSpc>
                <a:buSzPct val="80000"/>
              </a:pPr>
              <a:r>
                <a:rPr lang="en-US" sz="1600" dirty="0" smtClean="0">
                  <a:solidFill>
                    <a:schemeClr val="bg1"/>
                  </a:solidFill>
                </a:rPr>
                <a:t>service</a:t>
              </a:r>
              <a:br>
                <a:rPr lang="en-US" sz="1600" dirty="0" smtClean="0">
                  <a:solidFill>
                    <a:schemeClr val="bg1"/>
                  </a:solidFill>
                </a:rPr>
              </a:br>
              <a:r>
                <a:rPr lang="en-US" sz="1600" dirty="0" smtClean="0">
                  <a:solidFill>
                    <a:schemeClr val="bg1"/>
                  </a:solidFill>
                </a:rPr>
                <a:t>package</a:t>
              </a:r>
              <a:endParaRPr lang="en-US" sz="1600" dirty="0">
                <a:solidFill>
                  <a:schemeClr val="bg1"/>
                </a:solidFill>
              </a:endParaRPr>
            </a:p>
          </p:txBody>
        </p:sp>
      </p:grpSp>
      <p:pic>
        <p:nvPicPr>
          <p:cNvPr id="33" name="Picture 32"/>
          <p:cNvPicPr>
            <a:picLocks noChangeAspect="1"/>
          </p:cNvPicPr>
          <p:nvPr/>
        </p:nvPicPr>
        <p:blipFill>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83260" y="1016086"/>
            <a:ext cx="1658836" cy="192817"/>
          </a:xfrm>
          <a:prstGeom prst="rect">
            <a:avLst/>
          </a:prstGeom>
        </p:spPr>
      </p:pic>
    </p:spTree>
    <p:extLst>
      <p:ext uri="{BB962C8B-B14F-4D97-AF65-F5344CB8AC3E}">
        <p14:creationId xmlns:p14="http://schemas.microsoft.com/office/powerpoint/2010/main" val="616012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25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500"/>
                            </p:stCondLst>
                            <p:childTnLst>
                              <p:par>
                                <p:cTn id="21" presetID="42"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64" presetClass="path" presetSubtype="0" accel="50000" decel="50000" fill="hold" nodeType="afterEffect">
                                  <p:stCondLst>
                                    <p:cond delay="0"/>
                                  </p:stCondLst>
                                  <p:childTnLst>
                                    <p:animMotion origin="layout" path="M -3.16311E-6 1.48148E-6 L -3.16311E-6 -0.58033 " pathEditMode="relative" rAng="0" ptsTypes="AA">
                                      <p:cBhvr>
                                        <p:cTn id="28" dur="3000" fill="hold"/>
                                        <p:tgtEl>
                                          <p:spTgt spid="16"/>
                                        </p:tgtEl>
                                        <p:attrNameLst>
                                          <p:attrName>ppt_x</p:attrName>
                                          <p:attrName>ppt_y</p:attrName>
                                        </p:attrNameLst>
                                      </p:cBhvr>
                                      <p:rCtr x="0" y="-29028"/>
                                    </p:animMotion>
                                  </p:childTnLst>
                                </p:cTn>
                              </p:par>
                              <p:par>
                                <p:cTn id="29" presetID="10" presetClass="exit" presetSubtype="0" fill="hold" grpId="1" nodeType="withEffect">
                                  <p:stCondLst>
                                    <p:cond delay="500"/>
                                  </p:stCondLst>
                                  <p:childTnLst>
                                    <p:animEffect transition="out" filter="fade">
                                      <p:cBhvr>
                                        <p:cTn id="30" dur="3500"/>
                                        <p:tgtEl>
                                          <p:spTgt spid="10"/>
                                        </p:tgtEl>
                                      </p:cBhvr>
                                    </p:animEffect>
                                    <p:set>
                                      <p:cBhvr>
                                        <p:cTn id="31" dur="1" fill="hold">
                                          <p:stCondLst>
                                            <p:cond delay="3499"/>
                                          </p:stCondLst>
                                        </p:cTn>
                                        <p:tgtEl>
                                          <p:spTgt spid="1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2" presetClass="exit" presetSubtype="0" fill="hold" nodeType="clickEffect">
                                  <p:stCondLst>
                                    <p:cond delay="0"/>
                                  </p:stCondLst>
                                  <p:childTnLst>
                                    <p:animEffect transition="out" filter="fade">
                                      <p:cBhvr>
                                        <p:cTn id="35" dur="1500"/>
                                        <p:tgtEl>
                                          <p:spTgt spid="12"/>
                                        </p:tgtEl>
                                      </p:cBhvr>
                                    </p:animEffect>
                                    <p:anim calcmode="lin" valueType="num">
                                      <p:cBhvr>
                                        <p:cTn id="36" dur="1500"/>
                                        <p:tgtEl>
                                          <p:spTgt spid="12"/>
                                        </p:tgtEl>
                                        <p:attrNameLst>
                                          <p:attrName>ppt_x</p:attrName>
                                        </p:attrNameLst>
                                      </p:cBhvr>
                                      <p:tavLst>
                                        <p:tav tm="0">
                                          <p:val>
                                            <p:strVal val="ppt_x"/>
                                          </p:val>
                                        </p:tav>
                                        <p:tav tm="100000">
                                          <p:val>
                                            <p:strVal val="ppt_x"/>
                                          </p:val>
                                        </p:tav>
                                      </p:tavLst>
                                    </p:anim>
                                    <p:anim calcmode="lin" valueType="num">
                                      <p:cBhvr>
                                        <p:cTn id="37" dur="1500"/>
                                        <p:tgtEl>
                                          <p:spTgt spid="12"/>
                                        </p:tgtEl>
                                        <p:attrNameLst>
                                          <p:attrName>ppt_y</p:attrName>
                                        </p:attrNameLst>
                                      </p:cBhvr>
                                      <p:tavLst>
                                        <p:tav tm="0">
                                          <p:val>
                                            <p:strVal val="ppt_y"/>
                                          </p:val>
                                        </p:tav>
                                        <p:tav tm="100000">
                                          <p:val>
                                            <p:strVal val="ppt_y+.1"/>
                                          </p:val>
                                        </p:tav>
                                      </p:tavLst>
                                    </p:anim>
                                    <p:set>
                                      <p:cBhvr>
                                        <p:cTn id="38" dur="1" fill="hold">
                                          <p:stCondLst>
                                            <p:cond delay="1499"/>
                                          </p:stCondLst>
                                        </p:cTn>
                                        <p:tgtEl>
                                          <p:spTgt spid="12"/>
                                        </p:tgtEl>
                                        <p:attrNameLst>
                                          <p:attrName>style.visibility</p:attrName>
                                        </p:attrNameLst>
                                      </p:cBhvr>
                                      <p:to>
                                        <p:strVal val="hidden"/>
                                      </p:to>
                                    </p:set>
                                  </p:childTnLst>
                                </p:cTn>
                              </p:par>
                              <p:par>
                                <p:cTn id="39" presetID="42"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1000"/>
                                        <p:tgtEl>
                                          <p:spTgt spid="25"/>
                                        </p:tgtEl>
                                      </p:cBhvr>
                                    </p:animEffect>
                                    <p:anim calcmode="lin" valueType="num">
                                      <p:cBhvr>
                                        <p:cTn id="42" dur="1000" fill="hold"/>
                                        <p:tgtEl>
                                          <p:spTgt spid="25"/>
                                        </p:tgtEl>
                                        <p:attrNameLst>
                                          <p:attrName>ppt_x</p:attrName>
                                        </p:attrNameLst>
                                      </p:cBhvr>
                                      <p:tavLst>
                                        <p:tav tm="0">
                                          <p:val>
                                            <p:strVal val="#ppt_x"/>
                                          </p:val>
                                        </p:tav>
                                        <p:tav tm="100000">
                                          <p:val>
                                            <p:strVal val="#ppt_x"/>
                                          </p:val>
                                        </p:tav>
                                      </p:tavLst>
                                    </p:anim>
                                    <p:anim calcmode="lin" valueType="num">
                                      <p:cBhvr>
                                        <p:cTn id="43" dur="1000" fill="hold"/>
                                        <p:tgtEl>
                                          <p:spTgt spid="25"/>
                                        </p:tgtEl>
                                        <p:attrNameLst>
                                          <p:attrName>ppt_y</p:attrName>
                                        </p:attrNameLst>
                                      </p:cBhvr>
                                      <p:tavLst>
                                        <p:tav tm="0">
                                          <p:val>
                                            <p:strVal val="#ppt_y+.1"/>
                                          </p:val>
                                        </p:tav>
                                        <p:tav tm="100000">
                                          <p:val>
                                            <p:strVal val="#ppt_y"/>
                                          </p:val>
                                        </p:tav>
                                      </p:tavLst>
                                    </p:anim>
                                  </p:childTnLst>
                                </p:cTn>
                              </p:par>
                              <p:par>
                                <p:cTn id="44" presetID="42" presetClass="exit" presetSubtype="0" fill="hold" nodeType="withEffect">
                                  <p:stCondLst>
                                    <p:cond delay="0"/>
                                  </p:stCondLst>
                                  <p:childTnLst>
                                    <p:animEffect transition="out" filter="fade">
                                      <p:cBhvr>
                                        <p:cTn id="45" dur="500"/>
                                        <p:tgtEl>
                                          <p:spTgt spid="4"/>
                                        </p:tgtEl>
                                      </p:cBhvr>
                                    </p:animEffect>
                                    <p:anim calcmode="lin" valueType="num">
                                      <p:cBhvr>
                                        <p:cTn id="46" dur="500"/>
                                        <p:tgtEl>
                                          <p:spTgt spid="4"/>
                                        </p:tgtEl>
                                        <p:attrNameLst>
                                          <p:attrName>ppt_x</p:attrName>
                                        </p:attrNameLst>
                                      </p:cBhvr>
                                      <p:tavLst>
                                        <p:tav tm="0">
                                          <p:val>
                                            <p:strVal val="ppt_x"/>
                                          </p:val>
                                        </p:tav>
                                        <p:tav tm="100000">
                                          <p:val>
                                            <p:strVal val="ppt_x"/>
                                          </p:val>
                                        </p:tav>
                                      </p:tavLst>
                                    </p:anim>
                                    <p:anim calcmode="lin" valueType="num">
                                      <p:cBhvr>
                                        <p:cTn id="47" dur="500"/>
                                        <p:tgtEl>
                                          <p:spTgt spid="4"/>
                                        </p:tgtEl>
                                        <p:attrNameLst>
                                          <p:attrName>ppt_y</p:attrName>
                                        </p:attrNameLst>
                                      </p:cBhvr>
                                      <p:tavLst>
                                        <p:tav tm="0">
                                          <p:val>
                                            <p:strVal val="ppt_y"/>
                                          </p:val>
                                        </p:tav>
                                        <p:tav tm="100000">
                                          <p:val>
                                            <p:strVal val="ppt_y+.1"/>
                                          </p:val>
                                        </p:tav>
                                      </p:tavLst>
                                    </p:anim>
                                    <p:set>
                                      <p:cBhvr>
                                        <p:cTn id="48" dur="1" fill="hold">
                                          <p:stCondLst>
                                            <p:cond delay="499"/>
                                          </p:stCondLst>
                                        </p:cTn>
                                        <p:tgtEl>
                                          <p:spTgt spid="4"/>
                                        </p:tgtEl>
                                        <p:attrNameLst>
                                          <p:attrName>style.visibility</p:attrName>
                                        </p:attrNameLst>
                                      </p:cBhvr>
                                      <p:to>
                                        <p:strVal val="hidden"/>
                                      </p:to>
                                    </p:se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xit" presetSubtype="0" fill="hold" nodeType="withEffect">
                                  <p:stCondLst>
                                    <p:cond delay="0"/>
                                  </p:stCondLst>
                                  <p:childTnLst>
                                    <p:animEffect transition="out" filter="fade">
                                      <p:cBhvr>
                                        <p:cTn id="53" dur="500"/>
                                        <p:tgtEl>
                                          <p:spTgt spid="33"/>
                                        </p:tgtEl>
                                      </p:cBhvr>
                                    </p:animEffect>
                                    <p:set>
                                      <p:cBhvr>
                                        <p:cTn id="54"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p:blipFill>
        <p:spPr>
          <a:xfrm>
            <a:off x="-29819" y="205913"/>
            <a:ext cx="12248783" cy="6652087"/>
          </a:xfrm>
          <a:prstGeom prst="rect">
            <a:avLst/>
          </a:prstGeom>
        </p:spPr>
      </p:pic>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002204" y="3927651"/>
            <a:ext cx="1484090" cy="1364256"/>
          </a:xfrm>
          <a:prstGeom prst="rect">
            <a:avLst/>
          </a:prstGeom>
        </p:spPr>
      </p:pic>
      <p:pic>
        <p:nvPicPr>
          <p:cNvPr id="52" name="Picture 5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81454" y="3927651"/>
            <a:ext cx="1484090" cy="1364256"/>
          </a:xfrm>
          <a:prstGeom prst="rect">
            <a:avLst/>
          </a:prstGeom>
        </p:spPr>
      </p:pic>
      <p:grpSp>
        <p:nvGrpSpPr>
          <p:cNvPr id="17" name="Group 16"/>
          <p:cNvGrpSpPr/>
          <p:nvPr/>
        </p:nvGrpSpPr>
        <p:grpSpPr>
          <a:xfrm>
            <a:off x="5304100" y="1099173"/>
            <a:ext cx="1567543" cy="979715"/>
            <a:chOff x="2075433" y="3557736"/>
            <a:chExt cx="1567543" cy="979715"/>
          </a:xfrm>
        </p:grpSpPr>
        <p:sp>
          <p:nvSpPr>
            <p:cNvPr id="18" name="Rounded Rectangle 17"/>
            <p:cNvSpPr/>
            <p:nvPr/>
          </p:nvSpPr>
          <p:spPr bwMode="auto">
            <a:xfrm>
              <a:off x="2075433" y="3557736"/>
              <a:ext cx="1567543" cy="979715"/>
            </a:xfrm>
            <a:prstGeom prst="roundRect">
              <a:avLst>
                <a:gd name="adj" fmla="val 2011"/>
              </a:avLst>
            </a:prstGeom>
            <a:solidFill>
              <a:srgbClr val="85BCE6"/>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9" name="Picture 18"/>
            <p:cNvPicPr>
              <a:picLocks noChangeAspect="1"/>
            </p:cNvPicPr>
            <p:nvPr/>
          </p:nvPicPr>
          <p:blipFill>
            <a:blip r:embed="rId6" cstate="print">
              <a:duotone>
                <a:prstClr val="black"/>
                <a:schemeClr val="bg1">
                  <a:tint val="45000"/>
                  <a:satMod val="400000"/>
                </a:schemeClr>
              </a:duotone>
              <a:extLst>
                <a:ext uri="{BEBA8EAE-BF5A-486C-A8C5-ECC9F3942E4B}">
                  <a14:imgProps xmlns:a14="http://schemas.microsoft.com/office/drawing/2010/main">
                    <a14:imgLayer r:embed="rId7">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0" name="TextBox 19"/>
            <p:cNvSpPr txBox="1"/>
            <p:nvPr/>
          </p:nvSpPr>
          <p:spPr>
            <a:xfrm>
              <a:off x="2762201" y="3846372"/>
              <a:ext cx="750718" cy="393954"/>
            </a:xfrm>
            <a:prstGeom prst="rect">
              <a:avLst/>
            </a:prstGeom>
            <a:noFill/>
          </p:spPr>
          <p:txBody>
            <a:bodyPr wrap="none" lIns="0" tIns="0" rIns="0" bIns="0" rtlCol="0">
              <a:spAutoFit/>
            </a:bodyPr>
            <a:lstStyle/>
            <a:p>
              <a:pPr>
                <a:lnSpc>
                  <a:spcPct val="80000"/>
                </a:lnSpc>
                <a:buSzPct val="80000"/>
              </a:pPr>
              <a:r>
                <a:rPr lang="en-US" sz="1600" dirty="0" smtClean="0">
                  <a:solidFill>
                    <a:schemeClr val="bg1"/>
                  </a:solidFill>
                </a:rPr>
                <a:t>service</a:t>
              </a:r>
              <a:br>
                <a:rPr lang="en-US" sz="1600" dirty="0" smtClean="0">
                  <a:solidFill>
                    <a:schemeClr val="bg1"/>
                  </a:solidFill>
                </a:rPr>
              </a:br>
              <a:r>
                <a:rPr lang="en-US" sz="1600" dirty="0" smtClean="0">
                  <a:solidFill>
                    <a:schemeClr val="bg1"/>
                  </a:solidFill>
                </a:rPr>
                <a:t>package</a:t>
              </a:r>
              <a:endParaRPr lang="en-US" sz="1600" dirty="0">
                <a:solidFill>
                  <a:schemeClr val="bg1"/>
                </a:solidFill>
              </a:endParaRPr>
            </a:p>
          </p:txBody>
        </p:sp>
      </p:grpSp>
      <p:grpSp>
        <p:nvGrpSpPr>
          <p:cNvPr id="39" name="Group 38"/>
          <p:cNvGrpSpPr/>
          <p:nvPr/>
        </p:nvGrpSpPr>
        <p:grpSpPr>
          <a:xfrm>
            <a:off x="4387383" y="2777068"/>
            <a:ext cx="1760159" cy="3540531"/>
            <a:chOff x="4327712" y="2777068"/>
            <a:chExt cx="1760159" cy="3540531"/>
          </a:xfrm>
        </p:grpSpPr>
        <p:sp>
          <p:nvSpPr>
            <p:cNvPr id="26" name="TextBox 25"/>
            <p:cNvSpPr txBox="1"/>
            <p:nvPr/>
          </p:nvSpPr>
          <p:spPr>
            <a:xfrm>
              <a:off x="4327712" y="6096000"/>
              <a:ext cx="1760159" cy="221599"/>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solidFill>
                    <a:schemeClr val="bg1"/>
                  </a:solidFill>
                </a:rPr>
                <a:t>Server Rack 1</a:t>
              </a:r>
              <a:endParaRPr lang="en-US" sz="1600" dirty="0">
                <a:solidFill>
                  <a:schemeClr val="bg1"/>
                </a:solidFill>
              </a:endParaRPr>
            </a:p>
          </p:txBody>
        </p:sp>
        <p:grpSp>
          <p:nvGrpSpPr>
            <p:cNvPr id="37" name="Group 36"/>
            <p:cNvGrpSpPr/>
            <p:nvPr/>
          </p:nvGrpSpPr>
          <p:grpSpPr>
            <a:xfrm>
              <a:off x="4327712" y="2777068"/>
              <a:ext cx="1721223" cy="3229828"/>
              <a:chOff x="4327712" y="2777068"/>
              <a:chExt cx="1721223" cy="3229828"/>
            </a:xfrm>
          </p:grpSpPr>
          <p:sp>
            <p:nvSpPr>
              <p:cNvPr id="36" name="Round Same Side Corner Rectangle 35"/>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38" name="Round Same Side Corner Rectangle 37"/>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5" name="Rounded Rectangle 14"/>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30" name="Group 29"/>
            <p:cNvGrpSpPr/>
            <p:nvPr/>
          </p:nvGrpSpPr>
          <p:grpSpPr>
            <a:xfrm>
              <a:off x="4375954" y="2829700"/>
              <a:ext cx="1607803" cy="2946577"/>
              <a:chOff x="4375954" y="2829700"/>
              <a:chExt cx="1607803" cy="2946577"/>
            </a:xfrm>
          </p:grpSpPr>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2829700"/>
                <a:ext cx="1607803" cy="694552"/>
              </a:xfrm>
              <a:prstGeom prst="rect">
                <a:avLst/>
              </a:pr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3580375"/>
                <a:ext cx="1607803" cy="694552"/>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4331050"/>
                <a:ext cx="1607803" cy="694552"/>
              </a:xfrm>
              <a:prstGeom prst="rect">
                <a:avLst/>
              </a:prstGeom>
            </p:spPr>
          </p:pic>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5081725"/>
                <a:ext cx="1607803" cy="694552"/>
              </a:xfrm>
              <a:prstGeom prst="rect">
                <a:avLst/>
              </a:prstGeom>
            </p:spPr>
          </p:pic>
        </p:grpSp>
      </p:grpSp>
      <p:grpSp>
        <p:nvGrpSpPr>
          <p:cNvPr id="41" name="Group 40"/>
          <p:cNvGrpSpPr/>
          <p:nvPr/>
        </p:nvGrpSpPr>
        <p:grpSpPr>
          <a:xfrm>
            <a:off x="6087825" y="2777068"/>
            <a:ext cx="1760159" cy="3540531"/>
            <a:chOff x="4327712" y="2777068"/>
            <a:chExt cx="1760159" cy="3540531"/>
          </a:xfrm>
        </p:grpSpPr>
        <p:sp>
          <p:nvSpPr>
            <p:cNvPr id="42" name="TextBox 41"/>
            <p:cNvSpPr txBox="1"/>
            <p:nvPr/>
          </p:nvSpPr>
          <p:spPr>
            <a:xfrm>
              <a:off x="4327712" y="6096000"/>
              <a:ext cx="1760159" cy="221599"/>
            </a:xfrm>
            <a:prstGeom prst="rect">
              <a:avLst/>
            </a:prstGeom>
            <a:noFill/>
          </p:spPr>
          <p:txBody>
            <a:bodyPr wrap="square" lIns="0" tIns="0" rIns="0" bIns="0" rtlCol="0">
              <a:spAutoFit/>
            </a:bodyPr>
            <a:lstStyle/>
            <a:p>
              <a:pPr>
                <a:lnSpc>
                  <a:spcPct val="90000"/>
                </a:lnSpc>
                <a:spcBef>
                  <a:spcPct val="20000"/>
                </a:spcBef>
                <a:buSzPct val="80000"/>
              </a:pPr>
              <a:r>
                <a:rPr lang="en-US" sz="1600" dirty="0" smtClean="0">
                  <a:solidFill>
                    <a:schemeClr val="bg1"/>
                  </a:solidFill>
                </a:rPr>
                <a:t>Server Rack 2</a:t>
              </a:r>
              <a:endParaRPr lang="en-US" sz="1600" dirty="0">
                <a:solidFill>
                  <a:schemeClr val="bg1"/>
                </a:solidFill>
              </a:endParaRPr>
            </a:p>
          </p:txBody>
        </p:sp>
        <p:grpSp>
          <p:nvGrpSpPr>
            <p:cNvPr id="43" name="Group 42"/>
            <p:cNvGrpSpPr/>
            <p:nvPr/>
          </p:nvGrpSpPr>
          <p:grpSpPr>
            <a:xfrm>
              <a:off x="4327712" y="2777068"/>
              <a:ext cx="1721223" cy="3229828"/>
              <a:chOff x="4327712" y="2777068"/>
              <a:chExt cx="1721223" cy="3229828"/>
            </a:xfrm>
          </p:grpSpPr>
          <p:sp>
            <p:nvSpPr>
              <p:cNvPr id="49" name="Round Same Side Corner Rectangle 48"/>
              <p:cNvSpPr/>
              <p:nvPr/>
            </p:nvSpPr>
            <p:spPr bwMode="auto">
              <a:xfrm rot="10800000">
                <a:off x="4511220"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0" name="Round Same Side Corner Rectangle 49"/>
              <p:cNvSpPr/>
              <p:nvPr/>
            </p:nvSpPr>
            <p:spPr bwMode="auto">
              <a:xfrm rot="10800000">
                <a:off x="5637212" y="5913084"/>
                <a:ext cx="224367" cy="93812"/>
              </a:xfrm>
              <a:prstGeom prst="round2SameRect">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1" name="Rounded Rectangle 50"/>
              <p:cNvSpPr/>
              <p:nvPr/>
            </p:nvSpPr>
            <p:spPr bwMode="auto">
              <a:xfrm>
                <a:off x="4327712" y="2777068"/>
                <a:ext cx="1721223" cy="3152950"/>
              </a:xfrm>
              <a:prstGeom prst="roundRect">
                <a:avLst>
                  <a:gd name="adj" fmla="val 5729"/>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grpSp>
        <p:grpSp>
          <p:nvGrpSpPr>
            <p:cNvPr id="44" name="Group 43"/>
            <p:cNvGrpSpPr/>
            <p:nvPr/>
          </p:nvGrpSpPr>
          <p:grpSpPr>
            <a:xfrm>
              <a:off x="4375954" y="2829700"/>
              <a:ext cx="1607803" cy="2946577"/>
              <a:chOff x="4375954" y="2829700"/>
              <a:chExt cx="1607803" cy="2946577"/>
            </a:xfrm>
          </p:grpSpPr>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2829700"/>
                <a:ext cx="1607803" cy="694552"/>
              </a:xfrm>
              <a:prstGeom prst="rect">
                <a:avLst/>
              </a:prstGeom>
            </p:spPr>
          </p:pic>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3580375"/>
                <a:ext cx="1607803" cy="694552"/>
              </a:xfrm>
              <a:prstGeom prst="rect">
                <a:avLst/>
              </a:prstGeom>
            </p:spPr>
          </p:pic>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4331050"/>
                <a:ext cx="1607803" cy="694552"/>
              </a:xfrm>
              <a:prstGeom prst="rect">
                <a:avLst/>
              </a:prstGeom>
            </p:spPr>
          </p:pic>
          <p:pic>
            <p:nvPicPr>
              <p:cNvPr id="48" name="Picture 4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5954" y="5081725"/>
                <a:ext cx="1607803" cy="694552"/>
              </a:xfrm>
              <a:prstGeom prst="rect">
                <a:avLst/>
              </a:prstGeom>
            </p:spPr>
          </p:pic>
        </p:grpSp>
      </p:grpSp>
      <p:pic>
        <p:nvPicPr>
          <p:cNvPr id="40" name="Picture 3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81454" y="3927651"/>
            <a:ext cx="1484090" cy="1364256"/>
          </a:xfrm>
          <a:prstGeom prst="rect">
            <a:avLst/>
          </a:prstGeom>
        </p:spPr>
      </p:pic>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8002204" y="3927651"/>
            <a:ext cx="1484090" cy="1364256"/>
          </a:xfrm>
          <a:prstGeom prst="rect">
            <a:avLst/>
          </a:prstGeom>
        </p:spPr>
      </p:pic>
      <p:grpSp>
        <p:nvGrpSpPr>
          <p:cNvPr id="57" name="Group 56"/>
          <p:cNvGrpSpPr/>
          <p:nvPr/>
        </p:nvGrpSpPr>
        <p:grpSpPr>
          <a:xfrm>
            <a:off x="2763711" y="4333665"/>
            <a:ext cx="6652368" cy="861317"/>
            <a:chOff x="2617548" y="4333665"/>
            <a:chExt cx="6652368" cy="861317"/>
          </a:xfrm>
        </p:grpSpPr>
        <p:pic>
          <p:nvPicPr>
            <p:cNvPr id="56" name="Picture 55"/>
            <p:cNvPicPr>
              <a:picLocks noChangeAspect="1"/>
            </p:cNvPicPr>
            <p:nvPr/>
          </p:nvPicPr>
          <p:blipFill>
            <a:blip r:embed="rId10" cstate="print">
              <a:duotone>
                <a:prstClr val="black"/>
                <a:schemeClr val="bg1">
                  <a:tint val="45000"/>
                  <a:satMod val="400000"/>
                </a:schemeClr>
              </a:duotone>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981408" y="4333665"/>
              <a:ext cx="466583" cy="466583"/>
            </a:xfrm>
            <a:prstGeom prst="rect">
              <a:avLst/>
            </a:prstGeom>
          </p:spPr>
        </p:pic>
        <p:sp>
          <p:nvSpPr>
            <p:cNvPr id="53" name="TextBox 52"/>
            <p:cNvSpPr txBox="1"/>
            <p:nvPr/>
          </p:nvSpPr>
          <p:spPr>
            <a:xfrm>
              <a:off x="2617548" y="5028783"/>
              <a:ext cx="1194301" cy="166199"/>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new virtual server</a:t>
              </a:r>
              <a:endParaRPr lang="en-US" sz="1200" dirty="0">
                <a:solidFill>
                  <a:schemeClr val="bg1"/>
                </a:solidFill>
              </a:endParaRPr>
            </a:p>
          </p:txBody>
        </p:sp>
        <p:sp>
          <p:nvSpPr>
            <p:cNvPr id="58" name="TextBox 57"/>
            <p:cNvSpPr txBox="1"/>
            <p:nvPr/>
          </p:nvSpPr>
          <p:spPr>
            <a:xfrm>
              <a:off x="8075615" y="5028783"/>
              <a:ext cx="1194301" cy="166199"/>
            </a:xfrm>
            <a:prstGeom prst="rect">
              <a:avLst/>
            </a:prstGeom>
            <a:noFill/>
          </p:spPr>
          <p:txBody>
            <a:bodyPr wrap="none" lIns="0" tIns="0" rIns="0" bIns="0" rtlCol="0">
              <a:spAutoFit/>
            </a:bodyPr>
            <a:lstStyle/>
            <a:p>
              <a:pPr>
                <a:lnSpc>
                  <a:spcPct val="90000"/>
                </a:lnSpc>
                <a:spcBef>
                  <a:spcPct val="20000"/>
                </a:spcBef>
                <a:buSzPct val="80000"/>
              </a:pPr>
              <a:r>
                <a:rPr lang="en-US" sz="1200" dirty="0" smtClean="0">
                  <a:solidFill>
                    <a:schemeClr val="bg1"/>
                  </a:solidFill>
                </a:rPr>
                <a:t>new virtual server</a:t>
              </a:r>
              <a:endParaRPr lang="en-US" sz="1200" dirty="0">
                <a:solidFill>
                  <a:schemeClr val="bg1"/>
                </a:solidFill>
              </a:endParaRPr>
            </a:p>
          </p:txBody>
        </p:sp>
        <p:pic>
          <p:nvPicPr>
            <p:cNvPr id="59" name="Picture 58"/>
            <p:cNvPicPr>
              <a:picLocks noChangeAspect="1"/>
            </p:cNvPicPr>
            <p:nvPr/>
          </p:nvPicPr>
          <p:blipFill>
            <a:blip r:embed="rId10" cstate="print">
              <a:duotone>
                <a:prstClr val="black"/>
                <a:schemeClr val="bg1">
                  <a:tint val="45000"/>
                  <a:satMod val="400000"/>
                </a:schemeClr>
              </a:duotone>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440049" y="4333665"/>
              <a:ext cx="466583" cy="466583"/>
            </a:xfrm>
            <a:prstGeom prst="rect">
              <a:avLst/>
            </a:prstGeom>
          </p:spPr>
        </p:pic>
      </p:grpSp>
      <p:grpSp>
        <p:nvGrpSpPr>
          <p:cNvPr id="60" name="Group 59"/>
          <p:cNvGrpSpPr/>
          <p:nvPr/>
        </p:nvGrpSpPr>
        <p:grpSpPr>
          <a:xfrm>
            <a:off x="4435624" y="3580375"/>
            <a:ext cx="3311540" cy="694552"/>
            <a:chOff x="4408729" y="3580375"/>
            <a:chExt cx="3311540" cy="694552"/>
          </a:xfrm>
        </p:grpSpPr>
        <p:pic>
          <p:nvPicPr>
            <p:cNvPr id="72" name="Picture 7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08729" y="3580375"/>
              <a:ext cx="1607803" cy="694552"/>
            </a:xfrm>
            <a:prstGeom prst="rect">
              <a:avLst/>
            </a:prstGeom>
          </p:spPr>
        </p:pic>
        <p:pic>
          <p:nvPicPr>
            <p:cNvPr id="73" name="Picture 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12466" y="3580375"/>
              <a:ext cx="1607803" cy="694552"/>
            </a:xfrm>
            <a:prstGeom prst="rect">
              <a:avLst/>
            </a:prstGeom>
          </p:spPr>
        </p:pic>
      </p:grpSp>
      <p:sp>
        <p:nvSpPr>
          <p:cNvPr id="61" name="TextBox 60"/>
          <p:cNvSpPr txBox="1"/>
          <p:nvPr/>
        </p:nvSpPr>
        <p:spPr>
          <a:xfrm>
            <a:off x="307821" y="376411"/>
            <a:ext cx="3564932" cy="984885"/>
          </a:xfrm>
          <a:prstGeom prst="rect">
            <a:avLst/>
          </a:prstGeom>
          <a:noFill/>
        </p:spPr>
        <p:txBody>
          <a:bodyPr wrap="square" lIns="0" tIns="0" rIns="0" bIns="0" rtlCol="0">
            <a:spAutoFit/>
          </a:bodyPr>
          <a:lstStyle/>
          <a:p>
            <a:pPr>
              <a:lnSpc>
                <a:spcPct val="90000"/>
              </a:lnSpc>
              <a:spcAft>
                <a:spcPts val="600"/>
              </a:spcAft>
              <a:buSzPct val="80000"/>
            </a:pPr>
            <a:r>
              <a:rPr lang="en-US" sz="2000" dirty="0" smtClean="0">
                <a:solidFill>
                  <a:srgbClr val="92D050"/>
                </a:solidFill>
                <a:sym typeface="Wingdings" pitchFamily="2" charset="2"/>
              </a:rPr>
              <a:t> </a:t>
            </a:r>
            <a:r>
              <a:rPr lang="en-US" sz="2000" dirty="0" smtClean="0">
                <a:solidFill>
                  <a:srgbClr val="92D050"/>
                </a:solidFill>
              </a:rPr>
              <a:t>Provision Virtual Servers</a:t>
            </a:r>
          </a:p>
          <a:p>
            <a:pPr>
              <a:lnSpc>
                <a:spcPct val="90000"/>
              </a:lnSpc>
              <a:spcAft>
                <a:spcPts val="600"/>
              </a:spcAft>
              <a:buSzPct val="80000"/>
            </a:pPr>
            <a:r>
              <a:rPr lang="en-US" sz="2000" dirty="0" smtClean="0">
                <a:solidFill>
                  <a:srgbClr val="92D050"/>
                </a:solidFill>
                <a:sym typeface="Wingdings" pitchFamily="2" charset="2"/>
              </a:rPr>
              <a:t> </a:t>
            </a:r>
            <a:r>
              <a:rPr lang="en-US" sz="2000" dirty="0" smtClean="0">
                <a:solidFill>
                  <a:schemeClr val="bg1"/>
                </a:solidFill>
              </a:rPr>
              <a:t>Deploy App Code</a:t>
            </a:r>
          </a:p>
          <a:p>
            <a:pPr>
              <a:lnSpc>
                <a:spcPct val="90000"/>
              </a:lnSpc>
              <a:spcAft>
                <a:spcPts val="600"/>
              </a:spcAft>
              <a:buSzPct val="80000"/>
            </a:pPr>
            <a:r>
              <a:rPr lang="en-US" sz="2000" dirty="0" smtClean="0">
                <a:solidFill>
                  <a:srgbClr val="92D050"/>
                </a:solidFill>
                <a:sym typeface="Wingdings" pitchFamily="2" charset="2"/>
              </a:rPr>
              <a:t> </a:t>
            </a:r>
            <a:r>
              <a:rPr lang="en-US" sz="2000" dirty="0" smtClean="0">
                <a:solidFill>
                  <a:schemeClr val="bg1"/>
                </a:solidFill>
              </a:rPr>
              <a:t>Configure Network</a:t>
            </a:r>
          </a:p>
        </p:txBody>
      </p:sp>
    </p:spTree>
    <p:extLst>
      <p:ext uri="{BB962C8B-B14F-4D97-AF65-F5344CB8AC3E}">
        <p14:creationId xmlns:p14="http://schemas.microsoft.com/office/powerpoint/2010/main" val="3537617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1000"/>
                                        <p:tgtEl>
                                          <p:spTgt spid="39"/>
                                        </p:tgtEl>
                                      </p:cBhvr>
                                    </p:animEffect>
                                  </p:childTnLst>
                                </p:cTn>
                              </p:par>
                              <p:par>
                                <p:cTn id="12" presetID="10" presetClass="entr" presetSubtype="0" fill="hold" nodeType="withEffect">
                                  <p:stCondLst>
                                    <p:cond delay="50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1000"/>
                                        <p:tgtEl>
                                          <p:spTgt spid="4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right)">
                                      <p:cBhvr>
                                        <p:cTn id="19" dur="500"/>
                                        <p:tgtEl>
                                          <p:spTgt spid="52"/>
                                        </p:tgtEl>
                                      </p:cBhvr>
                                    </p:animEffect>
                                  </p:childTnLst>
                                </p:cTn>
                              </p:par>
                              <p:par>
                                <p:cTn id="20" presetID="22" presetClass="entr" presetSubtype="8" fill="hold"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wipe(left)">
                                      <p:cBhvr>
                                        <p:cTn id="22" dur="500"/>
                                        <p:tgtEl>
                                          <p:spTgt spid="55"/>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500"/>
                                        <p:tgtEl>
                                          <p:spTgt spid="57"/>
                                        </p:tgtEl>
                                      </p:cBhvr>
                                    </p:animEffect>
                                  </p:childTnLst>
                                </p:cTn>
                              </p:par>
                            </p:childTnLst>
                          </p:cTn>
                        </p:par>
                        <p:par>
                          <p:cTn id="27" fill="hold">
                            <p:stCondLst>
                              <p:cond delay="1000"/>
                            </p:stCondLst>
                            <p:childTnLst>
                              <p:par>
                                <p:cTn id="28" presetID="22" presetClass="entr" presetSubtype="4" fill="hold" nodeType="afterEffect">
                                  <p:stCondLst>
                                    <p:cond delay="1000"/>
                                  </p:stCondLst>
                                  <p:childTnLst>
                                    <p:set>
                                      <p:cBhvr>
                                        <p:cTn id="29" dur="1" fill="hold">
                                          <p:stCondLst>
                                            <p:cond delay="0"/>
                                          </p:stCondLst>
                                        </p:cTn>
                                        <p:tgtEl>
                                          <p:spTgt spid="54"/>
                                        </p:tgtEl>
                                        <p:attrNameLst>
                                          <p:attrName>style.visibility</p:attrName>
                                        </p:attrNameLst>
                                      </p:cBhvr>
                                      <p:to>
                                        <p:strVal val="visible"/>
                                      </p:to>
                                    </p:set>
                                    <p:animEffect transition="in" filter="wipe(down)">
                                      <p:cBhvr>
                                        <p:cTn id="30" dur="1000"/>
                                        <p:tgtEl>
                                          <p:spTgt spid="54"/>
                                        </p:tgtEl>
                                      </p:cBhvr>
                                    </p:animEffect>
                                  </p:childTnLst>
                                </p:cTn>
                              </p:par>
                              <p:par>
                                <p:cTn id="31" presetID="22" presetClass="entr" presetSubtype="4" fill="hold" nodeType="withEffect">
                                  <p:stCondLst>
                                    <p:cond delay="1000"/>
                                  </p:stCondLst>
                                  <p:childTnLst>
                                    <p:set>
                                      <p:cBhvr>
                                        <p:cTn id="32" dur="1" fill="hold">
                                          <p:stCondLst>
                                            <p:cond delay="0"/>
                                          </p:stCondLst>
                                        </p:cTn>
                                        <p:tgtEl>
                                          <p:spTgt spid="40"/>
                                        </p:tgtEl>
                                        <p:attrNameLst>
                                          <p:attrName>style.visibility</p:attrName>
                                        </p:attrNameLst>
                                      </p:cBhvr>
                                      <p:to>
                                        <p:strVal val="visible"/>
                                      </p:to>
                                    </p:set>
                                    <p:animEffect transition="in" filter="wipe(down)">
                                      <p:cBhvr>
                                        <p:cTn id="33" dur="1000"/>
                                        <p:tgtEl>
                                          <p:spTgt spid="40"/>
                                        </p:tgtEl>
                                      </p:cBhvr>
                                    </p:animEffect>
                                  </p:childTnLst>
                                </p:cTn>
                              </p:par>
                            </p:childTnLst>
                          </p:cTn>
                        </p:par>
                        <p:par>
                          <p:cTn id="34" fill="hold">
                            <p:stCondLst>
                              <p:cond delay="3000"/>
                            </p:stCondLst>
                            <p:childTnLst>
                              <p:par>
                                <p:cTn id="35" presetID="1" presetClass="entr" presetSubtype="0" fill="hold" nodeType="after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childTnLst>
                          </p:cTn>
                        </p:par>
                        <p:par>
                          <p:cTn id="37" fill="hold">
                            <p:stCondLst>
                              <p:cond delay="3000"/>
                            </p:stCondLst>
                            <p:childTnLst>
                              <p:par>
                                <p:cTn id="38" presetID="10" presetClass="exit" presetSubtype="0" fill="hold" nodeType="afterEffect">
                                  <p:stCondLst>
                                    <p:cond delay="0"/>
                                  </p:stCondLst>
                                  <p:childTnLst>
                                    <p:animEffect transition="out" filter="fade">
                                      <p:cBhvr>
                                        <p:cTn id="39" dur="250"/>
                                        <p:tgtEl>
                                          <p:spTgt spid="52"/>
                                        </p:tgtEl>
                                      </p:cBhvr>
                                    </p:animEffect>
                                    <p:set>
                                      <p:cBhvr>
                                        <p:cTn id="40" dur="1" fill="hold">
                                          <p:stCondLst>
                                            <p:cond delay="249"/>
                                          </p:stCondLst>
                                        </p:cTn>
                                        <p:tgtEl>
                                          <p:spTgt spid="52"/>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250"/>
                                        <p:tgtEl>
                                          <p:spTgt spid="55"/>
                                        </p:tgtEl>
                                      </p:cBhvr>
                                    </p:animEffect>
                                    <p:set>
                                      <p:cBhvr>
                                        <p:cTn id="43" dur="1" fill="hold">
                                          <p:stCondLst>
                                            <p:cond delay="249"/>
                                          </p:stCondLst>
                                        </p:cTn>
                                        <p:tgtEl>
                                          <p:spTgt spid="55"/>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250"/>
                                        <p:tgtEl>
                                          <p:spTgt spid="54"/>
                                        </p:tgtEl>
                                      </p:cBhvr>
                                    </p:animEffect>
                                    <p:set>
                                      <p:cBhvr>
                                        <p:cTn id="46" dur="1" fill="hold">
                                          <p:stCondLst>
                                            <p:cond delay="249"/>
                                          </p:stCondLst>
                                        </p:cTn>
                                        <p:tgtEl>
                                          <p:spTgt spid="54"/>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250"/>
                                        <p:tgtEl>
                                          <p:spTgt spid="40"/>
                                        </p:tgtEl>
                                      </p:cBhvr>
                                    </p:animEffect>
                                    <p:set>
                                      <p:cBhvr>
                                        <p:cTn id="49" dur="1" fill="hold">
                                          <p:stCondLst>
                                            <p:cond delay="249"/>
                                          </p:stCondLst>
                                        </p:cTn>
                                        <p:tgtEl>
                                          <p:spTgt spid="40"/>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250"/>
                                        <p:tgtEl>
                                          <p:spTgt spid="57"/>
                                        </p:tgtEl>
                                      </p:cBhvr>
                                    </p:animEffect>
                                    <p:set>
                                      <p:cBhvr>
                                        <p:cTn id="52" dur="1" fill="hold">
                                          <p:stCondLst>
                                            <p:cond delay="249"/>
                                          </p:stCondLst>
                                        </p:cTn>
                                        <p:tgtEl>
                                          <p:spTgt spid="57"/>
                                        </p:tgtEl>
                                        <p:attrNameLst>
                                          <p:attrName>style.visibility</p:attrName>
                                        </p:attrNameLst>
                                      </p:cBhvr>
                                      <p:to>
                                        <p:strVal val="hidden"/>
                                      </p:to>
                                    </p:set>
                                  </p:childTnLst>
                                </p:cTn>
                              </p:par>
                            </p:childTnLst>
                          </p:cTn>
                        </p:par>
                        <p:par>
                          <p:cTn id="53" fill="hold">
                            <p:stCondLst>
                              <p:cond delay="3250"/>
                            </p:stCondLst>
                            <p:childTnLst>
                              <p:par>
                                <p:cTn id="54" presetID="10" presetClass="exit" presetSubtype="0" fill="hold" nodeType="afterEffect">
                                  <p:stCondLst>
                                    <p:cond delay="0"/>
                                  </p:stCondLst>
                                  <p:childTnLst>
                                    <p:animEffect transition="out" filter="fade">
                                      <p:cBhvr>
                                        <p:cTn id="55" dur="500"/>
                                        <p:tgtEl>
                                          <p:spTgt spid="39"/>
                                        </p:tgtEl>
                                      </p:cBhvr>
                                    </p:animEffect>
                                    <p:set>
                                      <p:cBhvr>
                                        <p:cTn id="56" dur="1" fill="hold">
                                          <p:stCondLst>
                                            <p:cond delay="499"/>
                                          </p:stCondLst>
                                        </p:cTn>
                                        <p:tgtEl>
                                          <p:spTgt spid="39"/>
                                        </p:tgtEl>
                                        <p:attrNameLst>
                                          <p:attrName>style.visibility</p:attrName>
                                        </p:attrNameLst>
                                      </p:cBhvr>
                                      <p:to>
                                        <p:strVal val="hidden"/>
                                      </p:to>
                                    </p:set>
                                  </p:childTnLst>
                                </p:cTn>
                              </p:par>
                              <p:par>
                                <p:cTn id="57" presetID="10" presetClass="exit" presetSubtype="0" fill="hold" nodeType="withEffect">
                                  <p:stCondLst>
                                    <p:cond delay="250"/>
                                  </p:stCondLst>
                                  <p:childTnLst>
                                    <p:animEffect transition="out" filter="fade">
                                      <p:cBhvr>
                                        <p:cTn id="58" dur="500"/>
                                        <p:tgtEl>
                                          <p:spTgt spid="41"/>
                                        </p:tgtEl>
                                      </p:cBhvr>
                                    </p:animEffect>
                                    <p:set>
                                      <p:cBhvr>
                                        <p:cTn id="59" dur="1" fill="hold">
                                          <p:stCondLst>
                                            <p:cond delay="499"/>
                                          </p:stCondLst>
                                        </p:cTn>
                                        <p:tgtEl>
                                          <p:spTgt spid="41"/>
                                        </p:tgtEl>
                                        <p:attrNameLst>
                                          <p:attrName>style.visibility</p:attrName>
                                        </p:attrNameLst>
                                      </p:cBhvr>
                                      <p:to>
                                        <p:strVal val="hidden"/>
                                      </p:to>
                                    </p:set>
                                  </p:childTnLst>
                                </p:cTn>
                              </p:par>
                            </p:childTnLst>
                          </p:cTn>
                        </p:par>
                        <p:par>
                          <p:cTn id="60" fill="hold">
                            <p:stCondLst>
                              <p:cond delay="4000"/>
                            </p:stCondLst>
                            <p:childTnLst>
                              <p:par>
                                <p:cTn id="61" presetID="10" presetClass="exit" presetSubtype="0" fill="hold" nodeType="afterEffect">
                                  <p:stCondLst>
                                    <p:cond delay="0"/>
                                  </p:stCondLst>
                                  <p:childTnLst>
                                    <p:animEffect transition="out" filter="fade">
                                      <p:cBhvr>
                                        <p:cTn id="62" dur="500"/>
                                        <p:tgtEl>
                                          <p:spTgt spid="10"/>
                                        </p:tgtEl>
                                      </p:cBhvr>
                                    </p:animEffect>
                                    <p:set>
                                      <p:cBhvr>
                                        <p:cTn id="63"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5304100" y="1099173"/>
            <a:ext cx="1567543" cy="979715"/>
            <a:chOff x="2075433" y="3557736"/>
            <a:chExt cx="1567543" cy="979715"/>
          </a:xfrm>
        </p:grpSpPr>
        <p:sp>
          <p:nvSpPr>
            <p:cNvPr id="18" name="Rounded Rectangle 17"/>
            <p:cNvSpPr/>
            <p:nvPr/>
          </p:nvSpPr>
          <p:spPr bwMode="auto">
            <a:xfrm>
              <a:off x="2075433" y="3557736"/>
              <a:ext cx="1567543" cy="979715"/>
            </a:xfrm>
            <a:prstGeom prst="roundRect">
              <a:avLst>
                <a:gd name="adj" fmla="val 2011"/>
              </a:avLst>
            </a:prstGeom>
            <a:solidFill>
              <a:srgbClr val="85BCE6"/>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pic>
          <p:nvPicPr>
            <p:cNvPr id="19" name="Picture 18"/>
            <p:cNvPicPr>
              <a:picLocks noChangeAspect="1"/>
            </p:cNvPicPr>
            <p:nvPr/>
          </p:nvPicPr>
          <p:blipFill>
            <a:blip r:embed="rId3" cstate="print">
              <a:duotone>
                <a:prstClr val="black"/>
                <a:schemeClr val="bg1">
                  <a:tint val="45000"/>
                  <a:satMod val="400000"/>
                </a:schemeClr>
              </a:duotone>
              <a:extLst>
                <a:ext uri="{BEBA8EAE-BF5A-486C-A8C5-ECC9F3942E4B}">
                  <a14:imgProps xmlns:a14="http://schemas.microsoft.com/office/drawing/2010/main">
                    <a14:imgLayer r:embed="rId4">
                      <a14:imgEffect>
                        <a14:colorTemperature colorTemp="1500"/>
                      </a14:imgEffect>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180502" y="3787445"/>
              <a:ext cx="526347" cy="526347"/>
            </a:xfrm>
            <a:prstGeom prst="rect">
              <a:avLst/>
            </a:prstGeom>
          </p:spPr>
        </p:pic>
        <p:sp>
          <p:nvSpPr>
            <p:cNvPr id="20" name="TextBox 19"/>
            <p:cNvSpPr txBox="1"/>
            <p:nvPr/>
          </p:nvSpPr>
          <p:spPr>
            <a:xfrm>
              <a:off x="2762201" y="3846372"/>
              <a:ext cx="750718" cy="393954"/>
            </a:xfrm>
            <a:prstGeom prst="rect">
              <a:avLst/>
            </a:prstGeom>
            <a:noFill/>
          </p:spPr>
          <p:txBody>
            <a:bodyPr wrap="none" lIns="0" tIns="0" rIns="0" bIns="0" rtlCol="0">
              <a:spAutoFit/>
            </a:bodyPr>
            <a:lstStyle/>
            <a:p>
              <a:pPr>
                <a:lnSpc>
                  <a:spcPct val="80000"/>
                </a:lnSpc>
                <a:buSzPct val="80000"/>
              </a:pPr>
              <a:r>
                <a:rPr lang="en-US" sz="1600" dirty="0" smtClean="0">
                  <a:solidFill>
                    <a:schemeClr val="bg1"/>
                  </a:solidFill>
                </a:rPr>
                <a:t>service</a:t>
              </a:r>
              <a:br>
                <a:rPr lang="en-US" sz="1600" dirty="0" smtClean="0">
                  <a:solidFill>
                    <a:schemeClr val="bg1"/>
                  </a:solidFill>
                </a:rPr>
              </a:br>
              <a:r>
                <a:rPr lang="en-US" sz="1600" dirty="0" smtClean="0">
                  <a:solidFill>
                    <a:schemeClr val="bg1"/>
                  </a:solidFill>
                </a:rPr>
                <a:t>package</a:t>
              </a:r>
              <a:endParaRPr lang="en-US" sz="1600" dirty="0">
                <a:solidFill>
                  <a:schemeClr val="bg1"/>
                </a:solidFill>
              </a:endParaRPr>
            </a:p>
          </p:txBody>
        </p:sp>
      </p:grpSp>
      <p:grpSp>
        <p:nvGrpSpPr>
          <p:cNvPr id="5" name="Group 4"/>
          <p:cNvGrpSpPr/>
          <p:nvPr/>
        </p:nvGrpSpPr>
        <p:grpSpPr>
          <a:xfrm>
            <a:off x="4435624" y="4834352"/>
            <a:ext cx="3311540" cy="694552"/>
            <a:chOff x="4408729" y="3580375"/>
            <a:chExt cx="3311540" cy="694552"/>
          </a:xfrm>
        </p:grpSpPr>
        <p:pic>
          <p:nvPicPr>
            <p:cNvPr id="72" name="Picture 7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8729" y="3580375"/>
              <a:ext cx="1607803" cy="694552"/>
            </a:xfrm>
            <a:prstGeom prst="rect">
              <a:avLst/>
            </a:prstGeom>
          </p:spPr>
        </p:pic>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2466" y="3580375"/>
              <a:ext cx="1607803" cy="694552"/>
            </a:xfrm>
            <a:prstGeom prst="rect">
              <a:avLst/>
            </a:prstGeom>
          </p:spPr>
        </p:pic>
      </p:grpSp>
      <p:grpSp>
        <p:nvGrpSpPr>
          <p:cNvPr id="2" name="Group 1"/>
          <p:cNvGrpSpPr/>
          <p:nvPr/>
        </p:nvGrpSpPr>
        <p:grpSpPr>
          <a:xfrm>
            <a:off x="-676766" y="4834324"/>
            <a:ext cx="13536709" cy="2301370"/>
            <a:chOff x="-703661" y="4378191"/>
            <a:chExt cx="13536709" cy="2301370"/>
          </a:xfrm>
        </p:grpSpPr>
        <p:pic>
          <p:nvPicPr>
            <p:cNvPr id="61" name="Picture 6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4378191"/>
              <a:ext cx="1607803" cy="694552"/>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4378191"/>
              <a:ext cx="1607803" cy="694552"/>
            </a:xfrm>
            <a:prstGeom prst="rect">
              <a:avLst/>
            </a:prstGeom>
          </p:spPr>
        </p:pic>
        <p:pic>
          <p:nvPicPr>
            <p:cNvPr id="64" name="Picture 6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4378191"/>
              <a:ext cx="1607803" cy="694552"/>
            </a:xfrm>
            <a:prstGeom prst="rect">
              <a:avLst/>
            </a:prstGeom>
          </p:spPr>
        </p:pic>
        <p:pic>
          <p:nvPicPr>
            <p:cNvPr id="67" name="Picture 6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4378191"/>
              <a:ext cx="1607803" cy="694552"/>
            </a:xfrm>
            <a:prstGeom prst="rect">
              <a:avLst/>
            </a:prstGeom>
          </p:spPr>
        </p:pic>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4378191"/>
              <a:ext cx="1607803" cy="694552"/>
            </a:xfrm>
            <a:prstGeom prst="rect">
              <a:avLst/>
            </a:prstGeom>
          </p:spPr>
        </p:pic>
        <p:pic>
          <p:nvPicPr>
            <p:cNvPr id="69" name="Picture 6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4378191"/>
              <a:ext cx="1607803" cy="694552"/>
            </a:xfrm>
            <a:prstGeom prst="rect">
              <a:avLst/>
            </a:prstGeom>
          </p:spPr>
        </p:pic>
        <p:pic>
          <p:nvPicPr>
            <p:cNvPr id="70" name="Pictur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181600"/>
              <a:ext cx="1607803" cy="694552"/>
            </a:xfrm>
            <a:prstGeom prst="rect">
              <a:avLst/>
            </a:prstGeom>
          </p:spPr>
        </p:pic>
        <p:pic>
          <p:nvPicPr>
            <p:cNvPr id="71" name="Picture 7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181600"/>
              <a:ext cx="1607803" cy="694552"/>
            </a:xfrm>
            <a:prstGeom prst="rect">
              <a:avLst/>
            </a:prstGeom>
          </p:spPr>
        </p:pic>
        <p:pic>
          <p:nvPicPr>
            <p:cNvPr id="74" name="Picture 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181600"/>
              <a:ext cx="1607803" cy="694552"/>
            </a:xfrm>
            <a:prstGeom prst="rect">
              <a:avLst/>
            </a:prstGeom>
          </p:spPr>
        </p:pic>
        <p:pic>
          <p:nvPicPr>
            <p:cNvPr id="75" name="Picture 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6" y="5181600"/>
              <a:ext cx="1607803" cy="694552"/>
            </a:xfrm>
            <a:prstGeom prst="rect">
              <a:avLst/>
            </a:prstGeom>
          </p:spPr>
        </p:pic>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855" y="5181600"/>
              <a:ext cx="1607803" cy="694552"/>
            </a:xfrm>
            <a:prstGeom prst="rect">
              <a:avLst/>
            </a:prstGeom>
          </p:spPr>
        </p:pic>
        <p:pic>
          <p:nvPicPr>
            <p:cNvPr id="77" name="Picture 7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181600"/>
              <a:ext cx="1607803" cy="694552"/>
            </a:xfrm>
            <a:prstGeom prst="rect">
              <a:avLst/>
            </a:prstGeom>
          </p:spPr>
        </p:pic>
        <p:pic>
          <p:nvPicPr>
            <p:cNvPr id="78"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181600"/>
              <a:ext cx="1607803" cy="694552"/>
            </a:xfrm>
            <a:prstGeom prst="rect">
              <a:avLst/>
            </a:prstGeom>
          </p:spPr>
        </p:pic>
        <p:pic>
          <p:nvPicPr>
            <p:cNvPr id="79" name="Picture 7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181600"/>
              <a:ext cx="1607803" cy="694552"/>
            </a:xfrm>
            <a:prstGeom prst="rect">
              <a:avLst/>
            </a:prstGeom>
          </p:spPr>
        </p:pic>
        <p:pic>
          <p:nvPicPr>
            <p:cNvPr id="80" name="Picture 7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661" y="5985009"/>
              <a:ext cx="1607803" cy="694552"/>
            </a:xfrm>
            <a:prstGeom prst="rect">
              <a:avLst/>
            </a:prstGeom>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468" y="5985009"/>
              <a:ext cx="1607803" cy="694552"/>
            </a:xfrm>
            <a:prstGeom prst="rect">
              <a:avLst/>
            </a:prstGeom>
          </p:spPr>
        </p:pic>
        <p:pic>
          <p:nvPicPr>
            <p:cNvPr id="82" name="Picture 8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04597" y="5985009"/>
              <a:ext cx="1607803" cy="694552"/>
            </a:xfrm>
            <a:prstGeom prst="rect">
              <a:avLst/>
            </a:prstGeom>
          </p:spPr>
        </p:pic>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08726" y="5985009"/>
              <a:ext cx="1607803" cy="694552"/>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2855" y="5985009"/>
              <a:ext cx="1607803" cy="694552"/>
            </a:xfrm>
            <a:prstGeom prst="rect">
              <a:avLst/>
            </a:prstGeom>
          </p:spPr>
        </p:pic>
        <p:pic>
          <p:nvPicPr>
            <p:cNvPr id="85" name="Picture 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984" y="5985009"/>
              <a:ext cx="1607803" cy="694552"/>
            </a:xfrm>
            <a:prstGeom prst="rect">
              <a:avLst/>
            </a:prstGeom>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1113" y="5985009"/>
              <a:ext cx="1607803" cy="694552"/>
            </a:xfrm>
            <a:prstGeom prst="rect">
              <a:avLst/>
            </a:prstGeom>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25245" y="5985009"/>
              <a:ext cx="1607803" cy="694552"/>
            </a:xfrm>
            <a:prstGeom prst="rect">
              <a:avLst/>
            </a:prstGeom>
          </p:spPr>
        </p:pic>
      </p:grpSp>
      <p:grpSp>
        <p:nvGrpSpPr>
          <p:cNvPr id="88" name="Group 87"/>
          <p:cNvGrpSpPr/>
          <p:nvPr/>
        </p:nvGrpSpPr>
        <p:grpSpPr>
          <a:xfrm>
            <a:off x="4435624" y="3580375"/>
            <a:ext cx="3311540" cy="694552"/>
            <a:chOff x="4408729" y="3580375"/>
            <a:chExt cx="3311540" cy="694552"/>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8729" y="3580375"/>
              <a:ext cx="1607803" cy="694552"/>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2466" y="3580375"/>
              <a:ext cx="1607803" cy="694552"/>
            </a:xfrm>
            <a:prstGeom prst="rect">
              <a:avLst/>
            </a:prstGeom>
          </p:spPr>
        </p:pic>
      </p:grpSp>
      <p:sp>
        <p:nvSpPr>
          <p:cNvPr id="91" name="Rectangle 90"/>
          <p:cNvSpPr/>
          <p:nvPr/>
        </p:nvSpPr>
        <p:spPr bwMode="auto">
          <a:xfrm>
            <a:off x="-1" y="6574428"/>
            <a:ext cx="12188825" cy="28357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2" name="TextBox 91"/>
          <p:cNvSpPr txBox="1"/>
          <p:nvPr/>
        </p:nvSpPr>
        <p:spPr>
          <a:xfrm>
            <a:off x="339026" y="4417605"/>
            <a:ext cx="3635453" cy="221599"/>
          </a:xfrm>
          <a:prstGeom prst="rect">
            <a:avLst/>
          </a:prstGeom>
          <a:noFill/>
        </p:spPr>
        <p:txBody>
          <a:bodyPr wrap="square" lIns="0" tIns="0" rIns="0" bIns="0" rtlCol="0">
            <a:spAutoFit/>
          </a:bodyPr>
          <a:lstStyle/>
          <a:p>
            <a:pPr>
              <a:lnSpc>
                <a:spcPct val="80000"/>
              </a:lnSpc>
              <a:buSzPct val="80000"/>
            </a:pPr>
            <a:r>
              <a:rPr lang="en-US" sz="1800" dirty="0" smtClean="0">
                <a:gradFill>
                  <a:gsLst>
                    <a:gs pos="0">
                      <a:srgbClr val="FFFFFF"/>
                    </a:gs>
                    <a:gs pos="100000">
                      <a:srgbClr val="FFFFFF"/>
                    </a:gs>
                  </a:gsLst>
                  <a:lin ang="5400000" scaled="0"/>
                </a:gradFill>
              </a:rPr>
              <a:t>Windows Azure Datacenter</a:t>
            </a:r>
            <a:endParaRPr lang="en-US" sz="1800" dirty="0">
              <a:gradFill>
                <a:gsLst>
                  <a:gs pos="0">
                    <a:srgbClr val="FFFFFF"/>
                  </a:gs>
                  <a:gs pos="100000">
                    <a:srgbClr val="FFFFFF"/>
                  </a:gs>
                </a:gsLst>
                <a:lin ang="5400000" scaled="0"/>
              </a:gradFill>
            </a:endParaRPr>
          </a:p>
        </p:txBody>
      </p:sp>
      <p:sp>
        <p:nvSpPr>
          <p:cNvPr id="39" name="TextBox 38"/>
          <p:cNvSpPr txBox="1"/>
          <p:nvPr/>
        </p:nvSpPr>
        <p:spPr>
          <a:xfrm>
            <a:off x="307821" y="376411"/>
            <a:ext cx="3564932" cy="984885"/>
          </a:xfrm>
          <a:prstGeom prst="rect">
            <a:avLst/>
          </a:prstGeom>
          <a:noFill/>
        </p:spPr>
        <p:txBody>
          <a:bodyPr wrap="square" lIns="0" tIns="0" rIns="0" bIns="0" rtlCol="0">
            <a:spAutoFit/>
          </a:bodyPr>
          <a:lstStyle/>
          <a:p>
            <a:pPr>
              <a:lnSpc>
                <a:spcPct val="90000"/>
              </a:lnSpc>
              <a:spcAft>
                <a:spcPts val="600"/>
              </a:spcAft>
              <a:buSzPct val="80000"/>
            </a:pPr>
            <a:r>
              <a:rPr lang="en-US" sz="2000" dirty="0" smtClean="0">
                <a:solidFill>
                  <a:srgbClr val="92D050"/>
                </a:solidFill>
                <a:sym typeface="Wingdings" pitchFamily="2" charset="2"/>
              </a:rPr>
              <a:t> </a:t>
            </a:r>
            <a:r>
              <a:rPr lang="en-US" sz="2000" dirty="0" smtClean="0">
                <a:solidFill>
                  <a:srgbClr val="92D050"/>
                </a:solidFill>
              </a:rPr>
              <a:t>Provision Virtual Servers</a:t>
            </a:r>
          </a:p>
          <a:p>
            <a:pPr>
              <a:lnSpc>
                <a:spcPct val="90000"/>
              </a:lnSpc>
              <a:spcAft>
                <a:spcPts val="600"/>
              </a:spcAft>
              <a:buSzPct val="80000"/>
            </a:pPr>
            <a:r>
              <a:rPr lang="en-US" sz="2000" dirty="0" smtClean="0">
                <a:solidFill>
                  <a:srgbClr val="92D050"/>
                </a:solidFill>
                <a:sym typeface="Wingdings" pitchFamily="2" charset="2"/>
              </a:rPr>
              <a:t> </a:t>
            </a:r>
            <a:r>
              <a:rPr lang="en-US" sz="2000" dirty="0" smtClean="0">
                <a:solidFill>
                  <a:schemeClr val="bg1"/>
                </a:solidFill>
              </a:rPr>
              <a:t>Deploy App Code</a:t>
            </a:r>
          </a:p>
          <a:p>
            <a:pPr>
              <a:lnSpc>
                <a:spcPct val="90000"/>
              </a:lnSpc>
              <a:spcAft>
                <a:spcPts val="600"/>
              </a:spcAft>
              <a:buSzPct val="80000"/>
            </a:pPr>
            <a:r>
              <a:rPr lang="en-US" sz="2000" dirty="0" smtClean="0">
                <a:solidFill>
                  <a:srgbClr val="92D050"/>
                </a:solidFill>
                <a:sym typeface="Wingdings" pitchFamily="2" charset="2"/>
              </a:rPr>
              <a:t> </a:t>
            </a:r>
            <a:r>
              <a:rPr lang="en-US" sz="2000" dirty="0" smtClean="0">
                <a:solidFill>
                  <a:schemeClr val="bg1"/>
                </a:solidFill>
              </a:rPr>
              <a:t>Configure Network</a:t>
            </a:r>
          </a:p>
        </p:txBody>
      </p:sp>
    </p:spTree>
    <p:extLst>
      <p:ext uri="{BB962C8B-B14F-4D97-AF65-F5344CB8AC3E}">
        <p14:creationId xmlns:p14="http://schemas.microsoft.com/office/powerpoint/2010/main" val="1896452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path" presetSubtype="0" accel="50000" decel="50000" fill="hold" nodeType="withEffect">
                                  <p:stCondLst>
                                    <p:cond delay="500"/>
                                  </p:stCondLst>
                                  <p:childTnLst>
                                    <p:animMotion origin="layout" path="M 4.60276E-6 -2.64985E-6 L 4.60276E-6 0.18399 " pathEditMode="relative" rAng="0" ptsTypes="AA">
                                      <p:cBhvr>
                                        <p:cTn id="11" dur="2000" fill="hold"/>
                                        <p:tgtEl>
                                          <p:spTgt spid="88"/>
                                        </p:tgtEl>
                                        <p:attrNameLst>
                                          <p:attrName>ppt_x</p:attrName>
                                          <p:attrName>ppt_y</p:attrName>
                                        </p:attrNameLst>
                                      </p:cBhvr>
                                      <p:rCtr x="0" y="9188"/>
                                    </p:animMotion>
                                  </p:childTnLst>
                                </p:cTn>
                              </p:par>
                              <p:par>
                                <p:cTn id="12" presetID="10" presetClass="entr" presetSubtype="0" fill="hold" nodeType="withEffect">
                                  <p:stCondLst>
                                    <p:cond delay="225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250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xml><?xml version="1.0" encoding="utf-8"?>
<a:theme xmlns:a="http://schemas.openxmlformats.org/drawingml/2006/main" name="White with Consolas font for code slides">
  <a:themeElements>
    <a:clrScheme name="Custom 12">
      <a:dk1>
        <a:srgbClr val="292929"/>
      </a:dk1>
      <a:lt1>
        <a:srgbClr val="FFFFFF"/>
      </a:lt1>
      <a:dk2>
        <a:srgbClr val="5F5F5F"/>
      </a:dk2>
      <a:lt2>
        <a:srgbClr val="DDDDDD"/>
      </a:lt2>
      <a:accent1>
        <a:srgbClr val="FFBE00"/>
      </a:accent1>
      <a:accent2>
        <a:srgbClr val="00AEEF"/>
      </a:accent2>
      <a:accent3>
        <a:srgbClr val="910091"/>
      </a:accent3>
      <a:accent4>
        <a:srgbClr val="00A600"/>
      </a:accent4>
      <a:accent5>
        <a:srgbClr val="FF0000"/>
      </a:accent5>
      <a:accent6>
        <a:srgbClr val="0071BC"/>
      </a:accent6>
      <a:hlink>
        <a:srgbClr val="0000A6"/>
      </a:hlink>
      <a:folHlink>
        <a:srgbClr val="0071B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597</Words>
  <Application>Microsoft Office PowerPoint</Application>
  <PresentationFormat>Custom</PresentationFormat>
  <Paragraphs>257</Paragraphs>
  <Slides>61</Slides>
  <Notes>45</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61</vt:i4>
      </vt:variant>
    </vt:vector>
  </HeadingPairs>
  <TitlesOfParts>
    <vt:vector size="72" baseType="lpstr">
      <vt:lpstr>Arial</vt:lpstr>
      <vt:lpstr>Segoe UI</vt:lpstr>
      <vt:lpstr>Segoe Semibold</vt:lpstr>
      <vt:lpstr>Segoe UI Light</vt:lpstr>
      <vt:lpstr>Consolas</vt:lpstr>
      <vt:lpstr>Kozuka Gothic Pro R</vt:lpstr>
      <vt:lpstr>Segoe</vt:lpstr>
      <vt:lpstr>Wingdings</vt:lpstr>
      <vt:lpstr>Segoe Light</vt:lpstr>
      <vt:lpstr>MS1444_Windows Azure Template 16x9_r08a</vt:lpstr>
      <vt:lpstr>White with Consolas font for code slides</vt:lpstr>
      <vt:lpstr>Windows Azure</vt:lpstr>
      <vt:lpstr>Windows Azure</vt:lpstr>
      <vt:lpstr>windows azure</vt:lpstr>
      <vt:lpstr>global datacenter footprint</vt:lpstr>
      <vt:lpstr>Inside a Datacenter </vt:lpstr>
      <vt:lpstr>demo</vt:lpstr>
      <vt:lpstr>PowerPoint Presentation</vt:lpstr>
      <vt:lpstr>PowerPoint Presentation</vt:lpstr>
      <vt:lpstr>PowerPoint Presentation</vt:lpstr>
      <vt:lpstr>PowerPoint Presentation</vt:lpstr>
      <vt:lpstr>PowerPoint Presentation</vt:lpstr>
      <vt:lpstr>multiple languages</vt:lpstr>
      <vt:lpstr>getting to node you</vt:lpstr>
      <vt:lpstr>demo</vt:lpstr>
      <vt:lpstr>PowerPoint Presentation</vt:lpstr>
      <vt:lpstr>PowerPoint Presentation</vt:lpstr>
      <vt:lpstr>PowerPoint Presentation</vt:lpstr>
      <vt:lpstr>PowerPoint Presentation</vt:lpstr>
      <vt:lpstr>Pay Only For What You Use.</vt:lpstr>
      <vt:lpstr>Cloud Computing Patterns</vt:lpstr>
      <vt:lpstr>PowerPoint Presentation</vt:lpstr>
      <vt:lpstr>PowerPoint Presentation</vt:lpstr>
      <vt:lpstr>99.95% Monthly SLA</vt:lpstr>
      <vt:lpstr>PowerPoint Presentation</vt:lpstr>
      <vt:lpstr>PowerPoint Presentation</vt:lpstr>
      <vt:lpstr>PowerPoint Presentation</vt:lpstr>
      <vt:lpstr>PowerPoint Presentation</vt:lpstr>
      <vt:lpstr>PowerPoint Presentation</vt:lpstr>
      <vt:lpstr>demo</vt:lpstr>
      <vt:lpstr>Focus on Apps,  not Infrastructure</vt:lpstr>
      <vt:lpstr>building blocks</vt:lpstr>
      <vt:lpstr>PowerPoint Presentation</vt:lpstr>
      <vt:lpstr>Storage Options</vt:lpstr>
      <vt:lpstr>blob storage</vt:lpstr>
      <vt:lpstr>demo</vt:lpstr>
      <vt:lpstr>PowerPoint Presentation</vt:lpstr>
      <vt:lpstr>Storage Options</vt:lpstr>
      <vt:lpstr>PowerPoint Presentation</vt:lpstr>
      <vt:lpstr>Tightly Coupled</vt:lpstr>
      <vt:lpstr>Tightly Coupled</vt:lpstr>
      <vt:lpstr>Loosely Coupled</vt:lpstr>
      <vt:lpstr>Loosely Coupled</vt:lpstr>
      <vt:lpstr>Loosely Coupled</vt:lpstr>
      <vt:lpstr>Loosely Coupled</vt:lpstr>
      <vt:lpstr>PowerPoint Presentation</vt:lpstr>
      <vt:lpstr>demo</vt:lpstr>
      <vt:lpstr>PowerPoint Presentation</vt:lpstr>
      <vt:lpstr>PowerPoint Presentation</vt:lpstr>
      <vt:lpstr>PowerPoint Presentation</vt:lpstr>
      <vt:lpstr>demo</vt:lpstr>
      <vt:lpstr>building blocks</vt:lpstr>
      <vt:lpstr>demo</vt:lpstr>
      <vt:lpstr>PowerPoint Presentation</vt:lpstr>
      <vt:lpstr>open source libraries</vt:lpstr>
      <vt:lpstr>PowerPoint Presentation</vt:lpstr>
      <vt:lpstr>PowerPoint Presentation</vt:lpstr>
      <vt:lpstr>PowerPoint Presentation</vt:lpstr>
      <vt:lpstr>EventDay</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2011-12-15T01:49:25Z</dcterms:created>
  <dcterms:modified xsi:type="dcterms:W3CDTF">2011-12-15T08:07:50Z</dcterms:modified>
</cp:coreProperties>
</file>